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0"/>
  </p:notesMasterIdLst>
  <p:sldIdLst>
    <p:sldId id="257" r:id="rId3"/>
    <p:sldId id="261" r:id="rId4"/>
    <p:sldId id="260" r:id="rId5"/>
    <p:sldId id="298" r:id="rId6"/>
    <p:sldId id="256" r:id="rId7"/>
    <p:sldId id="259" r:id="rId8"/>
    <p:sldId id="262" r:id="rId9"/>
    <p:sldId id="314" r:id="rId10"/>
    <p:sldId id="265" r:id="rId11"/>
    <p:sldId id="263" r:id="rId12"/>
    <p:sldId id="270" r:id="rId13"/>
    <p:sldId id="292" r:id="rId14"/>
    <p:sldId id="290" r:id="rId15"/>
    <p:sldId id="291" r:id="rId16"/>
    <p:sldId id="266" r:id="rId17"/>
    <p:sldId id="267" r:id="rId18"/>
    <p:sldId id="295" r:id="rId19"/>
    <p:sldId id="296" r:id="rId20"/>
    <p:sldId id="268" r:id="rId21"/>
    <p:sldId id="297" r:id="rId22"/>
    <p:sldId id="269" r:id="rId23"/>
    <p:sldId id="293" r:id="rId24"/>
    <p:sldId id="294" r:id="rId25"/>
    <p:sldId id="271" r:id="rId26"/>
    <p:sldId id="272" r:id="rId27"/>
    <p:sldId id="273" r:id="rId28"/>
    <p:sldId id="274" r:id="rId29"/>
    <p:sldId id="275" r:id="rId30"/>
    <p:sldId id="276" r:id="rId31"/>
    <p:sldId id="277" r:id="rId32"/>
    <p:sldId id="278" r:id="rId33"/>
    <p:sldId id="288" r:id="rId34"/>
    <p:sldId id="279" r:id="rId35"/>
    <p:sldId id="280" r:id="rId36"/>
    <p:sldId id="281" r:id="rId37"/>
    <p:sldId id="289" r:id="rId38"/>
    <p:sldId id="285" r:id="rId39"/>
    <p:sldId id="282" r:id="rId40"/>
    <p:sldId id="304" r:id="rId41"/>
    <p:sldId id="299" r:id="rId42"/>
    <p:sldId id="301" r:id="rId43"/>
    <p:sldId id="300" r:id="rId44"/>
    <p:sldId id="302" r:id="rId45"/>
    <p:sldId id="306" r:id="rId46"/>
    <p:sldId id="309" r:id="rId47"/>
    <p:sldId id="310" r:id="rId48"/>
    <p:sldId id="303" r:id="rId49"/>
    <p:sldId id="305" r:id="rId50"/>
    <p:sldId id="307" r:id="rId51"/>
    <p:sldId id="308" r:id="rId52"/>
    <p:sldId id="311" r:id="rId53"/>
    <p:sldId id="312" r:id="rId54"/>
    <p:sldId id="313" r:id="rId55"/>
    <p:sldId id="315" r:id="rId56"/>
    <p:sldId id="283" r:id="rId57"/>
    <p:sldId id="284" r:id="rId58"/>
    <p:sldId id="287" r:id="rId59"/>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3D629"/>
    <a:srgbClr val="E8F44A"/>
    <a:srgbClr val="FCD83E"/>
    <a:srgbClr val="FBCC05"/>
    <a:srgbClr val="FF9900"/>
    <a:srgbClr val="3B3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44" autoAdjust="0"/>
    <p:restoredTop sz="94660"/>
  </p:normalViewPr>
  <p:slideViewPr>
    <p:cSldViewPr>
      <p:cViewPr varScale="1">
        <p:scale>
          <a:sx n="68" d="100"/>
          <a:sy n="68" d="100"/>
        </p:scale>
        <p:origin x="183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E2043-50A6-4803-AA50-AF34913CA525}" type="doc">
      <dgm:prSet loTypeId="urn:microsoft.com/office/officeart/2005/8/layout/chevron2" loCatId="process" qsTypeId="urn:microsoft.com/office/officeart/2005/8/quickstyle/3d2" qsCatId="3D" csTypeId="urn:microsoft.com/office/officeart/2005/8/colors/accent0_1" csCatId="mainScheme" phldr="1"/>
      <dgm:spPr/>
      <dgm:t>
        <a:bodyPr/>
        <a:lstStyle/>
        <a:p>
          <a:endParaRPr lang="en-US"/>
        </a:p>
      </dgm:t>
    </dgm:pt>
    <dgm:pt modelId="{60749169-C03A-41FD-94F8-9BE69101A661}">
      <dgm:prSet phldrT="[Text]" custT="1"/>
      <dgm:spPr/>
      <dgm:t>
        <a:bodyPr/>
        <a:lstStyle/>
        <a:p>
          <a:r>
            <a:rPr lang="en-US" sz="2000" b="0" dirty="0" smtClean="0">
              <a:solidFill>
                <a:schemeClr val="tx2">
                  <a:lumMod val="75000"/>
                </a:schemeClr>
              </a:solidFill>
            </a:rPr>
            <a:t>1</a:t>
          </a:r>
          <a:endParaRPr lang="en-US" sz="2000" b="0" dirty="0">
            <a:solidFill>
              <a:schemeClr val="tx2">
                <a:lumMod val="75000"/>
              </a:schemeClr>
            </a:solidFill>
          </a:endParaRPr>
        </a:p>
      </dgm:t>
    </dgm:pt>
    <dgm:pt modelId="{780662E9-B1C2-427B-95C6-6F511F33821A}" type="parTrans" cxnId="{80075D9B-EAF4-49A8-8033-D6E7BAEC700A}">
      <dgm:prSet/>
      <dgm:spPr/>
      <dgm:t>
        <a:bodyPr/>
        <a:lstStyle/>
        <a:p>
          <a:endParaRPr lang="en-US"/>
        </a:p>
      </dgm:t>
    </dgm:pt>
    <dgm:pt modelId="{D868BEEF-3637-486E-85EC-5A1391E7A7A6}" type="sibTrans" cxnId="{80075D9B-EAF4-49A8-8033-D6E7BAEC700A}">
      <dgm:prSet/>
      <dgm:spPr/>
      <dgm:t>
        <a:bodyPr/>
        <a:lstStyle/>
        <a:p>
          <a:endParaRPr lang="en-US"/>
        </a:p>
      </dgm:t>
    </dgm:pt>
    <dgm:pt modelId="{780BEB63-ECD5-4895-AE85-F401C23A7EA0}">
      <dgm:prSet phldrT="[Text]" custT="1"/>
      <dgm:spPr/>
      <dgm:t>
        <a:bodyPr/>
        <a:lstStyle/>
        <a:p>
          <a:r>
            <a:rPr lang="en-US" sz="1800" dirty="0" smtClean="0">
              <a:solidFill>
                <a:schemeClr val="tx2">
                  <a:lumMod val="50000"/>
                </a:schemeClr>
              </a:solidFill>
            </a:rPr>
            <a:t>Blind people in general ,specifically Those who suffer from complete loss of vision</a:t>
          </a:r>
          <a:r>
            <a:rPr lang="en-US" sz="1600" dirty="0" smtClean="0">
              <a:solidFill>
                <a:schemeClr val="tx2">
                  <a:lumMod val="50000"/>
                </a:schemeClr>
              </a:solidFill>
            </a:rPr>
            <a:t>.</a:t>
          </a:r>
          <a:endParaRPr lang="en-US" sz="1600" dirty="0">
            <a:solidFill>
              <a:schemeClr val="tx2">
                <a:lumMod val="50000"/>
              </a:schemeClr>
            </a:solidFill>
          </a:endParaRPr>
        </a:p>
      </dgm:t>
    </dgm:pt>
    <dgm:pt modelId="{3F869FCD-4C97-4B15-97C4-12F75CD499B8}" type="parTrans" cxnId="{0AFA7620-EA1F-466E-91E5-1F56E0FA8F00}">
      <dgm:prSet/>
      <dgm:spPr/>
      <dgm:t>
        <a:bodyPr/>
        <a:lstStyle/>
        <a:p>
          <a:endParaRPr lang="en-US"/>
        </a:p>
      </dgm:t>
    </dgm:pt>
    <dgm:pt modelId="{D57ADF3B-D39C-429E-B22A-0C0824170E7C}" type="sibTrans" cxnId="{0AFA7620-EA1F-466E-91E5-1F56E0FA8F00}">
      <dgm:prSet/>
      <dgm:spPr/>
      <dgm:t>
        <a:bodyPr/>
        <a:lstStyle/>
        <a:p>
          <a:endParaRPr lang="en-US"/>
        </a:p>
      </dgm:t>
    </dgm:pt>
    <dgm:pt modelId="{1B889F8B-62AF-4BCE-89E3-E3CDC43589BC}">
      <dgm:prSet phldrT="[Text]" custT="1"/>
      <dgm:spPr/>
      <dgm:t>
        <a:bodyPr/>
        <a:lstStyle/>
        <a:p>
          <a:r>
            <a:rPr lang="en-US" sz="2000" b="0" dirty="0" smtClean="0">
              <a:solidFill>
                <a:schemeClr val="tx2">
                  <a:lumMod val="75000"/>
                </a:schemeClr>
              </a:solidFill>
            </a:rPr>
            <a:t>2</a:t>
          </a:r>
          <a:endParaRPr lang="en-US" sz="2000" b="0" dirty="0">
            <a:solidFill>
              <a:schemeClr val="tx2">
                <a:lumMod val="75000"/>
              </a:schemeClr>
            </a:solidFill>
          </a:endParaRPr>
        </a:p>
      </dgm:t>
    </dgm:pt>
    <dgm:pt modelId="{CF4E46C9-0D87-4B15-877B-83A14D307F31}" type="parTrans" cxnId="{71D64A10-18A4-42F2-B296-7932940D9BCA}">
      <dgm:prSet/>
      <dgm:spPr/>
      <dgm:t>
        <a:bodyPr/>
        <a:lstStyle/>
        <a:p>
          <a:endParaRPr lang="en-US"/>
        </a:p>
      </dgm:t>
    </dgm:pt>
    <dgm:pt modelId="{4B6462E3-16C4-4DC0-A66E-A84238CBEDC8}" type="sibTrans" cxnId="{71D64A10-18A4-42F2-B296-7932940D9BCA}">
      <dgm:prSet/>
      <dgm:spPr/>
      <dgm:t>
        <a:bodyPr/>
        <a:lstStyle/>
        <a:p>
          <a:endParaRPr lang="en-US"/>
        </a:p>
      </dgm:t>
    </dgm:pt>
    <dgm:pt modelId="{6586305D-8F18-4851-AEFF-A57E072301CF}">
      <dgm:prSet phldrT="[Text]" custT="1"/>
      <dgm:spPr/>
      <dgm:t>
        <a:bodyPr/>
        <a:lstStyle/>
        <a:p>
          <a:r>
            <a:rPr lang="en-US" sz="1800" dirty="0" smtClean="0">
              <a:solidFill>
                <a:schemeClr val="tx2">
                  <a:lumMod val="50000"/>
                </a:schemeClr>
              </a:solidFill>
            </a:rPr>
            <a:t>All ages who like to rely on themselves in movement (young people and any one)</a:t>
          </a:r>
          <a:r>
            <a:rPr lang="en-US" sz="1600" dirty="0" smtClean="0">
              <a:solidFill>
                <a:schemeClr val="tx2">
                  <a:lumMod val="50000"/>
                </a:schemeClr>
              </a:solidFill>
            </a:rPr>
            <a:t>.</a:t>
          </a:r>
          <a:endParaRPr lang="en-US" sz="1600" dirty="0">
            <a:solidFill>
              <a:schemeClr val="tx2">
                <a:lumMod val="50000"/>
              </a:schemeClr>
            </a:solidFill>
          </a:endParaRPr>
        </a:p>
      </dgm:t>
    </dgm:pt>
    <dgm:pt modelId="{6F2F1998-EAB9-4397-ABCA-71BC25F946D7}" type="parTrans" cxnId="{CDD46057-0733-4387-BA4D-9CD94CD89CE2}">
      <dgm:prSet/>
      <dgm:spPr/>
      <dgm:t>
        <a:bodyPr/>
        <a:lstStyle/>
        <a:p>
          <a:endParaRPr lang="en-US"/>
        </a:p>
      </dgm:t>
    </dgm:pt>
    <dgm:pt modelId="{EA0AE5D8-4BCD-4AC9-9DB8-A772CDA4E1D8}" type="sibTrans" cxnId="{CDD46057-0733-4387-BA4D-9CD94CD89CE2}">
      <dgm:prSet/>
      <dgm:spPr/>
      <dgm:t>
        <a:bodyPr/>
        <a:lstStyle/>
        <a:p>
          <a:endParaRPr lang="en-US"/>
        </a:p>
      </dgm:t>
    </dgm:pt>
    <dgm:pt modelId="{D1EF8CDA-E735-4A94-9FE7-E2C212C1A212}">
      <dgm:prSet phldrT="[Text]" custT="1"/>
      <dgm:spPr/>
      <dgm:t>
        <a:bodyPr/>
        <a:lstStyle/>
        <a:p>
          <a:r>
            <a:rPr lang="en-US" sz="2000" b="0" dirty="0" smtClean="0">
              <a:solidFill>
                <a:schemeClr val="tx2">
                  <a:lumMod val="75000"/>
                </a:schemeClr>
              </a:solidFill>
            </a:rPr>
            <a:t>3</a:t>
          </a:r>
          <a:endParaRPr lang="en-US" sz="2000" b="0" dirty="0">
            <a:solidFill>
              <a:schemeClr val="tx2">
                <a:lumMod val="75000"/>
              </a:schemeClr>
            </a:solidFill>
          </a:endParaRPr>
        </a:p>
      </dgm:t>
    </dgm:pt>
    <dgm:pt modelId="{72F64487-25EC-454E-8C69-821A39533727}" type="parTrans" cxnId="{22922E4A-4F61-4C8B-8630-65E5DAB8CE12}">
      <dgm:prSet/>
      <dgm:spPr/>
      <dgm:t>
        <a:bodyPr/>
        <a:lstStyle/>
        <a:p>
          <a:endParaRPr lang="en-US"/>
        </a:p>
      </dgm:t>
    </dgm:pt>
    <dgm:pt modelId="{A38759B5-5EA2-4905-A05B-252F5B903359}" type="sibTrans" cxnId="{22922E4A-4F61-4C8B-8630-65E5DAB8CE12}">
      <dgm:prSet/>
      <dgm:spPr/>
      <dgm:t>
        <a:bodyPr/>
        <a:lstStyle/>
        <a:p>
          <a:endParaRPr lang="en-US"/>
        </a:p>
      </dgm:t>
    </dgm:pt>
    <dgm:pt modelId="{CB31CC15-C972-4560-A032-0A47B5F95B95}">
      <dgm:prSet phldrT="[Text]" custT="1"/>
      <dgm:spPr/>
      <dgm:t>
        <a:bodyPr/>
        <a:lstStyle/>
        <a:p>
          <a:r>
            <a:rPr lang="en-US" sz="1800" dirty="0" smtClean="0">
              <a:solidFill>
                <a:schemeClr val="tx2">
                  <a:lumMod val="50000"/>
                </a:schemeClr>
              </a:solidFill>
            </a:rPr>
            <a:t>Children and the elderly who suffer from poor vision.</a:t>
          </a:r>
          <a:endParaRPr lang="en-US" sz="1800" dirty="0">
            <a:solidFill>
              <a:schemeClr val="tx2">
                <a:lumMod val="50000"/>
              </a:schemeClr>
            </a:solidFill>
          </a:endParaRPr>
        </a:p>
      </dgm:t>
    </dgm:pt>
    <dgm:pt modelId="{F283E885-407D-4380-8C49-88A303C32FA4}" type="parTrans" cxnId="{FFB9A1B0-4442-4DEC-A222-44568C6A4832}">
      <dgm:prSet/>
      <dgm:spPr/>
      <dgm:t>
        <a:bodyPr/>
        <a:lstStyle/>
        <a:p>
          <a:endParaRPr lang="en-US"/>
        </a:p>
      </dgm:t>
    </dgm:pt>
    <dgm:pt modelId="{3C71E4B3-5E2E-40B6-AC2E-88B8282356DF}" type="sibTrans" cxnId="{FFB9A1B0-4442-4DEC-A222-44568C6A4832}">
      <dgm:prSet/>
      <dgm:spPr/>
      <dgm:t>
        <a:bodyPr/>
        <a:lstStyle/>
        <a:p>
          <a:endParaRPr lang="en-US"/>
        </a:p>
      </dgm:t>
    </dgm:pt>
    <dgm:pt modelId="{61F808FD-A9BC-428E-8D11-922FB82680C4}" type="pres">
      <dgm:prSet presAssocID="{8D3E2043-50A6-4803-AA50-AF34913CA525}" presName="linearFlow" presStyleCnt="0">
        <dgm:presLayoutVars>
          <dgm:dir/>
          <dgm:animLvl val="lvl"/>
          <dgm:resizeHandles val="exact"/>
        </dgm:presLayoutVars>
      </dgm:prSet>
      <dgm:spPr/>
      <dgm:t>
        <a:bodyPr/>
        <a:lstStyle/>
        <a:p>
          <a:endParaRPr lang="en-US"/>
        </a:p>
      </dgm:t>
    </dgm:pt>
    <dgm:pt modelId="{99876658-7FBA-4462-985A-24FE6B140EF5}" type="pres">
      <dgm:prSet presAssocID="{60749169-C03A-41FD-94F8-9BE69101A661}" presName="composite" presStyleCnt="0"/>
      <dgm:spPr/>
    </dgm:pt>
    <dgm:pt modelId="{D5C6E99C-C26E-460F-9AA1-C50BB4BE082E}" type="pres">
      <dgm:prSet presAssocID="{60749169-C03A-41FD-94F8-9BE69101A661}" presName="parentText" presStyleLbl="alignNode1" presStyleIdx="0" presStyleCnt="3">
        <dgm:presLayoutVars>
          <dgm:chMax val="1"/>
          <dgm:bulletEnabled val="1"/>
        </dgm:presLayoutVars>
      </dgm:prSet>
      <dgm:spPr/>
      <dgm:t>
        <a:bodyPr/>
        <a:lstStyle/>
        <a:p>
          <a:endParaRPr lang="en-US"/>
        </a:p>
      </dgm:t>
    </dgm:pt>
    <dgm:pt modelId="{B8A8F426-FDBA-4294-B2EF-A5A77A88580E}" type="pres">
      <dgm:prSet presAssocID="{60749169-C03A-41FD-94F8-9BE69101A661}" presName="descendantText" presStyleLbl="alignAcc1" presStyleIdx="0" presStyleCnt="3" custLinFactNeighborX="1099" custLinFactNeighborY="-83">
        <dgm:presLayoutVars>
          <dgm:bulletEnabled val="1"/>
        </dgm:presLayoutVars>
      </dgm:prSet>
      <dgm:spPr/>
      <dgm:t>
        <a:bodyPr/>
        <a:lstStyle/>
        <a:p>
          <a:endParaRPr lang="en-US"/>
        </a:p>
      </dgm:t>
    </dgm:pt>
    <dgm:pt modelId="{0BA9A411-51CB-444D-9C44-C3B35BF0FB1F}" type="pres">
      <dgm:prSet presAssocID="{D868BEEF-3637-486E-85EC-5A1391E7A7A6}" presName="sp" presStyleCnt="0"/>
      <dgm:spPr/>
    </dgm:pt>
    <dgm:pt modelId="{0F4E8EA2-EFCD-43AB-BC7A-F0AEDF77D4BD}" type="pres">
      <dgm:prSet presAssocID="{1B889F8B-62AF-4BCE-89E3-E3CDC43589BC}" presName="composite" presStyleCnt="0"/>
      <dgm:spPr/>
    </dgm:pt>
    <dgm:pt modelId="{4CB067E3-520F-4D3E-8EDD-08F6B1E395BC}" type="pres">
      <dgm:prSet presAssocID="{1B889F8B-62AF-4BCE-89E3-E3CDC43589BC}" presName="parentText" presStyleLbl="alignNode1" presStyleIdx="1" presStyleCnt="3">
        <dgm:presLayoutVars>
          <dgm:chMax val="1"/>
          <dgm:bulletEnabled val="1"/>
        </dgm:presLayoutVars>
      </dgm:prSet>
      <dgm:spPr/>
      <dgm:t>
        <a:bodyPr/>
        <a:lstStyle/>
        <a:p>
          <a:endParaRPr lang="en-US"/>
        </a:p>
      </dgm:t>
    </dgm:pt>
    <dgm:pt modelId="{E7F9CC2F-1AA3-454B-99F3-6A19B76C33E7}" type="pres">
      <dgm:prSet presAssocID="{1B889F8B-62AF-4BCE-89E3-E3CDC43589BC}" presName="descendantText" presStyleLbl="alignAcc1" presStyleIdx="1" presStyleCnt="3">
        <dgm:presLayoutVars>
          <dgm:bulletEnabled val="1"/>
        </dgm:presLayoutVars>
      </dgm:prSet>
      <dgm:spPr/>
      <dgm:t>
        <a:bodyPr/>
        <a:lstStyle/>
        <a:p>
          <a:endParaRPr lang="en-US"/>
        </a:p>
      </dgm:t>
    </dgm:pt>
    <dgm:pt modelId="{959CDF46-77FA-4A63-B3B6-1FF9BCA3F529}" type="pres">
      <dgm:prSet presAssocID="{4B6462E3-16C4-4DC0-A66E-A84238CBEDC8}" presName="sp" presStyleCnt="0"/>
      <dgm:spPr/>
    </dgm:pt>
    <dgm:pt modelId="{C5908ACD-DEBF-44A6-BC99-CDE4234DD142}" type="pres">
      <dgm:prSet presAssocID="{D1EF8CDA-E735-4A94-9FE7-E2C212C1A212}" presName="composite" presStyleCnt="0"/>
      <dgm:spPr/>
    </dgm:pt>
    <dgm:pt modelId="{C947D23C-C7E3-4A6B-A441-B1813E7CD880}" type="pres">
      <dgm:prSet presAssocID="{D1EF8CDA-E735-4A94-9FE7-E2C212C1A212}" presName="parentText" presStyleLbl="alignNode1" presStyleIdx="2" presStyleCnt="3">
        <dgm:presLayoutVars>
          <dgm:chMax val="1"/>
          <dgm:bulletEnabled val="1"/>
        </dgm:presLayoutVars>
      </dgm:prSet>
      <dgm:spPr/>
      <dgm:t>
        <a:bodyPr/>
        <a:lstStyle/>
        <a:p>
          <a:endParaRPr lang="en-US"/>
        </a:p>
      </dgm:t>
    </dgm:pt>
    <dgm:pt modelId="{65D7A5B3-5451-409D-90F5-E509C502C927}" type="pres">
      <dgm:prSet presAssocID="{D1EF8CDA-E735-4A94-9FE7-E2C212C1A212}" presName="descendantText" presStyleLbl="alignAcc1" presStyleIdx="2" presStyleCnt="3">
        <dgm:presLayoutVars>
          <dgm:bulletEnabled val="1"/>
        </dgm:presLayoutVars>
      </dgm:prSet>
      <dgm:spPr/>
      <dgm:t>
        <a:bodyPr/>
        <a:lstStyle/>
        <a:p>
          <a:endParaRPr lang="en-US"/>
        </a:p>
      </dgm:t>
    </dgm:pt>
  </dgm:ptLst>
  <dgm:cxnLst>
    <dgm:cxn modelId="{80075D9B-EAF4-49A8-8033-D6E7BAEC700A}" srcId="{8D3E2043-50A6-4803-AA50-AF34913CA525}" destId="{60749169-C03A-41FD-94F8-9BE69101A661}" srcOrd="0" destOrd="0" parTransId="{780662E9-B1C2-427B-95C6-6F511F33821A}" sibTransId="{D868BEEF-3637-486E-85EC-5A1391E7A7A6}"/>
    <dgm:cxn modelId="{CDD46057-0733-4387-BA4D-9CD94CD89CE2}" srcId="{1B889F8B-62AF-4BCE-89E3-E3CDC43589BC}" destId="{6586305D-8F18-4851-AEFF-A57E072301CF}" srcOrd="0" destOrd="0" parTransId="{6F2F1998-EAB9-4397-ABCA-71BC25F946D7}" sibTransId="{EA0AE5D8-4BCD-4AC9-9DB8-A772CDA4E1D8}"/>
    <dgm:cxn modelId="{71B7247C-BC9D-41E3-96E0-7030508A040C}" type="presOf" srcId="{6586305D-8F18-4851-AEFF-A57E072301CF}" destId="{E7F9CC2F-1AA3-454B-99F3-6A19B76C33E7}" srcOrd="0" destOrd="0" presId="urn:microsoft.com/office/officeart/2005/8/layout/chevron2"/>
    <dgm:cxn modelId="{339DA348-C9E4-4706-B20E-B6AA6A13C349}" type="presOf" srcId="{60749169-C03A-41FD-94F8-9BE69101A661}" destId="{D5C6E99C-C26E-460F-9AA1-C50BB4BE082E}" srcOrd="0" destOrd="0" presId="urn:microsoft.com/office/officeart/2005/8/layout/chevron2"/>
    <dgm:cxn modelId="{223D65F2-44FA-47E7-9921-555A01131F4C}" type="presOf" srcId="{D1EF8CDA-E735-4A94-9FE7-E2C212C1A212}" destId="{C947D23C-C7E3-4A6B-A441-B1813E7CD880}" srcOrd="0" destOrd="0" presId="urn:microsoft.com/office/officeart/2005/8/layout/chevron2"/>
    <dgm:cxn modelId="{FFB9A1B0-4442-4DEC-A222-44568C6A4832}" srcId="{D1EF8CDA-E735-4A94-9FE7-E2C212C1A212}" destId="{CB31CC15-C972-4560-A032-0A47B5F95B95}" srcOrd="0" destOrd="0" parTransId="{F283E885-407D-4380-8C49-88A303C32FA4}" sibTransId="{3C71E4B3-5E2E-40B6-AC2E-88B8282356DF}"/>
    <dgm:cxn modelId="{F84B7D3B-47C5-4C33-B520-B3346A6C3B72}" type="presOf" srcId="{780BEB63-ECD5-4895-AE85-F401C23A7EA0}" destId="{B8A8F426-FDBA-4294-B2EF-A5A77A88580E}" srcOrd="0" destOrd="0" presId="urn:microsoft.com/office/officeart/2005/8/layout/chevron2"/>
    <dgm:cxn modelId="{141466AC-2F3E-4F99-BC91-1EF31687E742}" type="presOf" srcId="{8D3E2043-50A6-4803-AA50-AF34913CA525}" destId="{61F808FD-A9BC-428E-8D11-922FB82680C4}" srcOrd="0" destOrd="0" presId="urn:microsoft.com/office/officeart/2005/8/layout/chevron2"/>
    <dgm:cxn modelId="{E510C7A3-6576-42BF-9C9E-874892A7C18C}" type="presOf" srcId="{1B889F8B-62AF-4BCE-89E3-E3CDC43589BC}" destId="{4CB067E3-520F-4D3E-8EDD-08F6B1E395BC}" srcOrd="0" destOrd="0" presId="urn:microsoft.com/office/officeart/2005/8/layout/chevron2"/>
    <dgm:cxn modelId="{0AFA7620-EA1F-466E-91E5-1F56E0FA8F00}" srcId="{60749169-C03A-41FD-94F8-9BE69101A661}" destId="{780BEB63-ECD5-4895-AE85-F401C23A7EA0}" srcOrd="0" destOrd="0" parTransId="{3F869FCD-4C97-4B15-97C4-12F75CD499B8}" sibTransId="{D57ADF3B-D39C-429E-B22A-0C0824170E7C}"/>
    <dgm:cxn modelId="{71D64A10-18A4-42F2-B296-7932940D9BCA}" srcId="{8D3E2043-50A6-4803-AA50-AF34913CA525}" destId="{1B889F8B-62AF-4BCE-89E3-E3CDC43589BC}" srcOrd="1" destOrd="0" parTransId="{CF4E46C9-0D87-4B15-877B-83A14D307F31}" sibTransId="{4B6462E3-16C4-4DC0-A66E-A84238CBEDC8}"/>
    <dgm:cxn modelId="{22922E4A-4F61-4C8B-8630-65E5DAB8CE12}" srcId="{8D3E2043-50A6-4803-AA50-AF34913CA525}" destId="{D1EF8CDA-E735-4A94-9FE7-E2C212C1A212}" srcOrd="2" destOrd="0" parTransId="{72F64487-25EC-454E-8C69-821A39533727}" sibTransId="{A38759B5-5EA2-4905-A05B-252F5B903359}"/>
    <dgm:cxn modelId="{3A24D1B1-FE65-4A51-AD7F-7B70B3965FD3}" type="presOf" srcId="{CB31CC15-C972-4560-A032-0A47B5F95B95}" destId="{65D7A5B3-5451-409D-90F5-E509C502C927}" srcOrd="0" destOrd="0" presId="urn:microsoft.com/office/officeart/2005/8/layout/chevron2"/>
    <dgm:cxn modelId="{53A7FBF7-1EFD-41A0-BD72-C25752042D53}" type="presParOf" srcId="{61F808FD-A9BC-428E-8D11-922FB82680C4}" destId="{99876658-7FBA-4462-985A-24FE6B140EF5}" srcOrd="0" destOrd="0" presId="urn:microsoft.com/office/officeart/2005/8/layout/chevron2"/>
    <dgm:cxn modelId="{7104DD3C-8319-46BF-9606-7C51317E29A7}" type="presParOf" srcId="{99876658-7FBA-4462-985A-24FE6B140EF5}" destId="{D5C6E99C-C26E-460F-9AA1-C50BB4BE082E}" srcOrd="0" destOrd="0" presId="urn:microsoft.com/office/officeart/2005/8/layout/chevron2"/>
    <dgm:cxn modelId="{EDDD9ADF-EE08-418C-B08F-1EE2034378DE}" type="presParOf" srcId="{99876658-7FBA-4462-985A-24FE6B140EF5}" destId="{B8A8F426-FDBA-4294-B2EF-A5A77A88580E}" srcOrd="1" destOrd="0" presId="urn:microsoft.com/office/officeart/2005/8/layout/chevron2"/>
    <dgm:cxn modelId="{C234BA92-B762-49E2-B56B-31BADF0E413D}" type="presParOf" srcId="{61F808FD-A9BC-428E-8D11-922FB82680C4}" destId="{0BA9A411-51CB-444D-9C44-C3B35BF0FB1F}" srcOrd="1" destOrd="0" presId="urn:microsoft.com/office/officeart/2005/8/layout/chevron2"/>
    <dgm:cxn modelId="{29D7DB5E-B0F5-45BF-9D71-25578F1328EF}" type="presParOf" srcId="{61F808FD-A9BC-428E-8D11-922FB82680C4}" destId="{0F4E8EA2-EFCD-43AB-BC7A-F0AEDF77D4BD}" srcOrd="2" destOrd="0" presId="urn:microsoft.com/office/officeart/2005/8/layout/chevron2"/>
    <dgm:cxn modelId="{917E9698-1886-443A-AB6C-BA58647358F1}" type="presParOf" srcId="{0F4E8EA2-EFCD-43AB-BC7A-F0AEDF77D4BD}" destId="{4CB067E3-520F-4D3E-8EDD-08F6B1E395BC}" srcOrd="0" destOrd="0" presId="urn:microsoft.com/office/officeart/2005/8/layout/chevron2"/>
    <dgm:cxn modelId="{CCF6AE12-9716-4AD7-84D6-AE44573A0F43}" type="presParOf" srcId="{0F4E8EA2-EFCD-43AB-BC7A-F0AEDF77D4BD}" destId="{E7F9CC2F-1AA3-454B-99F3-6A19B76C33E7}" srcOrd="1" destOrd="0" presId="urn:microsoft.com/office/officeart/2005/8/layout/chevron2"/>
    <dgm:cxn modelId="{187C8F3C-7BF3-453A-916E-F43EE4CA5500}" type="presParOf" srcId="{61F808FD-A9BC-428E-8D11-922FB82680C4}" destId="{959CDF46-77FA-4A63-B3B6-1FF9BCA3F529}" srcOrd="3" destOrd="0" presId="urn:microsoft.com/office/officeart/2005/8/layout/chevron2"/>
    <dgm:cxn modelId="{5A7C487F-EC6B-410D-AA4F-E0740AA52D55}" type="presParOf" srcId="{61F808FD-A9BC-428E-8D11-922FB82680C4}" destId="{C5908ACD-DEBF-44A6-BC99-CDE4234DD142}" srcOrd="4" destOrd="0" presId="urn:microsoft.com/office/officeart/2005/8/layout/chevron2"/>
    <dgm:cxn modelId="{98D064E6-5F01-4497-839C-F306430F1580}" type="presParOf" srcId="{C5908ACD-DEBF-44A6-BC99-CDE4234DD142}" destId="{C947D23C-C7E3-4A6B-A441-B1813E7CD880}" srcOrd="0" destOrd="0" presId="urn:microsoft.com/office/officeart/2005/8/layout/chevron2"/>
    <dgm:cxn modelId="{2B0EA248-D9D6-4C63-83F0-01F1F62E7CE7}" type="presParOf" srcId="{C5908ACD-DEBF-44A6-BC99-CDE4234DD142}" destId="{65D7A5B3-5451-409D-90F5-E509C502C92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BC85DC-53D3-44DA-A50E-909D48C1348D}"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D6DD732-4022-471E-9FB0-B2BB16D6891D}">
      <dgm:prSet phldrT="[Text]"/>
      <dgm:spPr/>
      <dgm:t>
        <a:bodyPr/>
        <a:lstStyle/>
        <a:p>
          <a:r>
            <a:rPr lang="en-US" dirty="0" smtClean="0"/>
            <a:t>Discovery</a:t>
          </a:r>
          <a:endParaRPr lang="en-US" dirty="0"/>
        </a:p>
      </dgm:t>
    </dgm:pt>
    <dgm:pt modelId="{0A7DFD1D-4189-46F5-83F2-A4038857C387}" type="parTrans" cxnId="{AF178A0A-A032-4D1F-BAA3-2DA6598B6F27}">
      <dgm:prSet/>
      <dgm:spPr/>
      <dgm:t>
        <a:bodyPr/>
        <a:lstStyle/>
        <a:p>
          <a:endParaRPr lang="en-US"/>
        </a:p>
      </dgm:t>
    </dgm:pt>
    <dgm:pt modelId="{1955183F-E78F-440E-9D0D-51B5D0424262}" type="sibTrans" cxnId="{AF178A0A-A032-4D1F-BAA3-2DA6598B6F27}">
      <dgm:prSet/>
      <dgm:spPr/>
      <dgm:t>
        <a:bodyPr/>
        <a:lstStyle/>
        <a:p>
          <a:endParaRPr lang="en-US"/>
        </a:p>
      </dgm:t>
    </dgm:pt>
    <dgm:pt modelId="{19D408DC-2FA5-4237-8056-A20D684DE3F2}">
      <dgm:prSet phldrT="[Text]"/>
      <dgm:spPr/>
      <dgm:t>
        <a:bodyPr/>
        <a:lstStyle/>
        <a:p>
          <a:r>
            <a:rPr lang="en-US" dirty="0" smtClean="0"/>
            <a:t>Frame</a:t>
          </a:r>
          <a:endParaRPr lang="en-US" dirty="0"/>
        </a:p>
      </dgm:t>
    </dgm:pt>
    <dgm:pt modelId="{20AFF3E0-60A8-4FAD-B1BF-88BB00A80230}" type="parTrans" cxnId="{7AFD674F-917B-40BC-A73A-CBCA0DA3F5A1}">
      <dgm:prSet/>
      <dgm:spPr/>
      <dgm:t>
        <a:bodyPr/>
        <a:lstStyle/>
        <a:p>
          <a:endParaRPr lang="en-US"/>
        </a:p>
      </dgm:t>
    </dgm:pt>
    <dgm:pt modelId="{17DC2609-DEB3-4AA4-8725-491D390903BD}" type="sibTrans" cxnId="{7AFD674F-917B-40BC-A73A-CBCA0DA3F5A1}">
      <dgm:prSet/>
      <dgm:spPr/>
      <dgm:t>
        <a:bodyPr/>
        <a:lstStyle/>
        <a:p>
          <a:endParaRPr lang="en-US"/>
        </a:p>
      </dgm:t>
    </dgm:pt>
    <dgm:pt modelId="{9285766A-4E39-42E4-9DD5-9E7F140A4169}">
      <dgm:prSet phldrT="[Text]"/>
      <dgm:spPr/>
      <dgm:t>
        <a:bodyPr/>
        <a:lstStyle/>
        <a:p>
          <a:r>
            <a:rPr lang="en-US" dirty="0" smtClean="0"/>
            <a:t>Discovery</a:t>
          </a:r>
          <a:endParaRPr lang="en-US" dirty="0"/>
        </a:p>
      </dgm:t>
    </dgm:pt>
    <dgm:pt modelId="{F894BD9A-4068-4AEE-9C61-43FC772E71F5}" type="parTrans" cxnId="{C39373E2-88FA-4E49-942B-F90CF061196B}">
      <dgm:prSet/>
      <dgm:spPr/>
      <dgm:t>
        <a:bodyPr/>
        <a:lstStyle/>
        <a:p>
          <a:endParaRPr lang="en-US"/>
        </a:p>
      </dgm:t>
    </dgm:pt>
    <dgm:pt modelId="{5ADD71ED-3260-4B36-AAE1-5E4ACAAEFB38}" type="sibTrans" cxnId="{C39373E2-88FA-4E49-942B-F90CF061196B}">
      <dgm:prSet/>
      <dgm:spPr/>
      <dgm:t>
        <a:bodyPr/>
        <a:lstStyle/>
        <a:p>
          <a:endParaRPr lang="en-US"/>
        </a:p>
      </dgm:t>
    </dgm:pt>
    <dgm:pt modelId="{24104CD1-4CA1-4B8B-975E-0454390C28FC}">
      <dgm:prSet phldrT="[Text]"/>
      <dgm:spPr/>
      <dgm:t>
        <a:bodyPr/>
        <a:lstStyle/>
        <a:p>
          <a:r>
            <a:rPr lang="en-US" dirty="0" smtClean="0"/>
            <a:t>Frame</a:t>
          </a:r>
          <a:endParaRPr lang="en-US" dirty="0"/>
        </a:p>
      </dgm:t>
    </dgm:pt>
    <dgm:pt modelId="{6236253A-E5A5-4A2A-B1CD-3B17B8421BF0}" type="parTrans" cxnId="{0F55D406-2362-4041-9190-9153E4779C84}">
      <dgm:prSet/>
      <dgm:spPr/>
      <dgm:t>
        <a:bodyPr/>
        <a:lstStyle/>
        <a:p>
          <a:endParaRPr lang="en-US"/>
        </a:p>
      </dgm:t>
    </dgm:pt>
    <dgm:pt modelId="{5CAEA7D2-E541-48F8-A60C-40F199F1D532}" type="sibTrans" cxnId="{0F55D406-2362-4041-9190-9153E4779C84}">
      <dgm:prSet/>
      <dgm:spPr/>
      <dgm:t>
        <a:bodyPr/>
        <a:lstStyle/>
        <a:p>
          <a:endParaRPr lang="en-US"/>
        </a:p>
      </dgm:t>
    </dgm:pt>
    <dgm:pt modelId="{4B083E46-0B6E-491A-B41B-F776BB730A1F}">
      <dgm:prSet phldrT="[Text]"/>
      <dgm:spPr/>
      <dgm:t>
        <a:bodyPr/>
        <a:lstStyle/>
        <a:p>
          <a:r>
            <a:rPr lang="en-US" dirty="0" smtClean="0"/>
            <a:t>Discovery</a:t>
          </a:r>
          <a:endParaRPr lang="en-US" dirty="0"/>
        </a:p>
      </dgm:t>
    </dgm:pt>
    <dgm:pt modelId="{A9454259-8743-43ED-9EF8-55D74DD4C1D9}" type="parTrans" cxnId="{F5CCE086-482F-41C4-84C8-17EF25BCCE48}">
      <dgm:prSet/>
      <dgm:spPr/>
      <dgm:t>
        <a:bodyPr/>
        <a:lstStyle/>
        <a:p>
          <a:endParaRPr lang="en-US"/>
        </a:p>
      </dgm:t>
    </dgm:pt>
    <dgm:pt modelId="{721B0C79-BF3E-4A00-8DA8-C1F05DDC92AF}" type="sibTrans" cxnId="{F5CCE086-482F-41C4-84C8-17EF25BCCE48}">
      <dgm:prSet/>
      <dgm:spPr/>
      <dgm:t>
        <a:bodyPr/>
        <a:lstStyle/>
        <a:p>
          <a:endParaRPr lang="en-US"/>
        </a:p>
      </dgm:t>
    </dgm:pt>
    <dgm:pt modelId="{F83BF029-01C6-491E-A463-D8555A260827}">
      <dgm:prSet phldrT="[Text]"/>
      <dgm:spPr/>
      <dgm:t>
        <a:bodyPr/>
        <a:lstStyle/>
        <a:p>
          <a:r>
            <a:rPr lang="en-US" dirty="0" smtClean="0"/>
            <a:t>Frame</a:t>
          </a:r>
          <a:endParaRPr lang="en-US" dirty="0"/>
        </a:p>
      </dgm:t>
    </dgm:pt>
    <dgm:pt modelId="{3E0C321D-7B15-44FC-8BE5-24003ED99374}" type="parTrans" cxnId="{658072A3-B1FB-4F2A-B67D-2C80664194F9}">
      <dgm:prSet/>
      <dgm:spPr/>
      <dgm:t>
        <a:bodyPr/>
        <a:lstStyle/>
        <a:p>
          <a:endParaRPr lang="en-US"/>
        </a:p>
      </dgm:t>
    </dgm:pt>
    <dgm:pt modelId="{36DBEFF0-D313-437E-891C-2F8FA503041E}" type="sibTrans" cxnId="{658072A3-B1FB-4F2A-B67D-2C80664194F9}">
      <dgm:prSet/>
      <dgm:spPr/>
      <dgm:t>
        <a:bodyPr/>
        <a:lstStyle/>
        <a:p>
          <a:endParaRPr lang="en-US"/>
        </a:p>
      </dgm:t>
    </dgm:pt>
    <dgm:pt modelId="{6D6CBBFF-EA6A-4950-B9D6-2F51E2AD1F31}" type="pres">
      <dgm:prSet presAssocID="{C3BC85DC-53D3-44DA-A50E-909D48C1348D}" presName="cycle" presStyleCnt="0">
        <dgm:presLayoutVars>
          <dgm:dir/>
          <dgm:resizeHandles val="exact"/>
        </dgm:presLayoutVars>
      </dgm:prSet>
      <dgm:spPr/>
      <dgm:t>
        <a:bodyPr/>
        <a:lstStyle/>
        <a:p>
          <a:endParaRPr lang="en-US"/>
        </a:p>
      </dgm:t>
    </dgm:pt>
    <dgm:pt modelId="{7B3FFF21-B798-4069-8A6D-65E6F1B309C2}" type="pres">
      <dgm:prSet presAssocID="{0D6DD732-4022-471E-9FB0-B2BB16D6891D}" presName="dummy" presStyleCnt="0"/>
      <dgm:spPr/>
    </dgm:pt>
    <dgm:pt modelId="{1382C2AA-92B5-4750-827F-86FA5B6DCFA1}" type="pres">
      <dgm:prSet presAssocID="{0D6DD732-4022-471E-9FB0-B2BB16D6891D}" presName="node" presStyleLbl="revTx" presStyleIdx="0" presStyleCnt="6">
        <dgm:presLayoutVars>
          <dgm:bulletEnabled val="1"/>
        </dgm:presLayoutVars>
      </dgm:prSet>
      <dgm:spPr/>
      <dgm:t>
        <a:bodyPr/>
        <a:lstStyle/>
        <a:p>
          <a:endParaRPr lang="en-US"/>
        </a:p>
      </dgm:t>
    </dgm:pt>
    <dgm:pt modelId="{039B690E-DBD9-4DE9-8B08-35B28AFC7707}" type="pres">
      <dgm:prSet presAssocID="{1955183F-E78F-440E-9D0D-51B5D0424262}" presName="sibTrans" presStyleLbl="node1" presStyleIdx="0" presStyleCnt="6"/>
      <dgm:spPr/>
      <dgm:t>
        <a:bodyPr/>
        <a:lstStyle/>
        <a:p>
          <a:endParaRPr lang="en-US"/>
        </a:p>
      </dgm:t>
    </dgm:pt>
    <dgm:pt modelId="{A6831327-371F-45EF-9406-1CE519071FE4}" type="pres">
      <dgm:prSet presAssocID="{19D408DC-2FA5-4237-8056-A20D684DE3F2}" presName="dummy" presStyleCnt="0"/>
      <dgm:spPr/>
    </dgm:pt>
    <dgm:pt modelId="{76AAF3BC-33B3-4943-B56B-2E0F82C96F9B}" type="pres">
      <dgm:prSet presAssocID="{19D408DC-2FA5-4237-8056-A20D684DE3F2}" presName="node" presStyleLbl="revTx" presStyleIdx="1" presStyleCnt="6">
        <dgm:presLayoutVars>
          <dgm:bulletEnabled val="1"/>
        </dgm:presLayoutVars>
      </dgm:prSet>
      <dgm:spPr/>
      <dgm:t>
        <a:bodyPr/>
        <a:lstStyle/>
        <a:p>
          <a:endParaRPr lang="en-US"/>
        </a:p>
      </dgm:t>
    </dgm:pt>
    <dgm:pt modelId="{55E11BA9-6724-4C33-9DB0-A1A7952BE66F}" type="pres">
      <dgm:prSet presAssocID="{17DC2609-DEB3-4AA4-8725-491D390903BD}" presName="sibTrans" presStyleLbl="node1" presStyleIdx="1" presStyleCnt="6"/>
      <dgm:spPr/>
      <dgm:t>
        <a:bodyPr/>
        <a:lstStyle/>
        <a:p>
          <a:endParaRPr lang="en-US"/>
        </a:p>
      </dgm:t>
    </dgm:pt>
    <dgm:pt modelId="{4368B2B4-A928-4717-BB83-1ED333445C24}" type="pres">
      <dgm:prSet presAssocID="{9285766A-4E39-42E4-9DD5-9E7F140A4169}" presName="dummy" presStyleCnt="0"/>
      <dgm:spPr/>
    </dgm:pt>
    <dgm:pt modelId="{C3397A09-ABD1-436E-B7B5-356C7B661087}" type="pres">
      <dgm:prSet presAssocID="{9285766A-4E39-42E4-9DD5-9E7F140A4169}" presName="node" presStyleLbl="revTx" presStyleIdx="2" presStyleCnt="6">
        <dgm:presLayoutVars>
          <dgm:bulletEnabled val="1"/>
        </dgm:presLayoutVars>
      </dgm:prSet>
      <dgm:spPr/>
      <dgm:t>
        <a:bodyPr/>
        <a:lstStyle/>
        <a:p>
          <a:endParaRPr lang="en-US"/>
        </a:p>
      </dgm:t>
    </dgm:pt>
    <dgm:pt modelId="{FD04A671-C94B-4DFD-AB83-058F2C272687}" type="pres">
      <dgm:prSet presAssocID="{5ADD71ED-3260-4B36-AAE1-5E4ACAAEFB38}" presName="sibTrans" presStyleLbl="node1" presStyleIdx="2" presStyleCnt="6"/>
      <dgm:spPr/>
      <dgm:t>
        <a:bodyPr/>
        <a:lstStyle/>
        <a:p>
          <a:endParaRPr lang="en-US"/>
        </a:p>
      </dgm:t>
    </dgm:pt>
    <dgm:pt modelId="{7A67F1C2-3707-45C5-A6D4-38B883A11280}" type="pres">
      <dgm:prSet presAssocID="{24104CD1-4CA1-4B8B-975E-0454390C28FC}" presName="dummy" presStyleCnt="0"/>
      <dgm:spPr/>
    </dgm:pt>
    <dgm:pt modelId="{11C884E6-7531-4D69-931C-11B51390A04E}" type="pres">
      <dgm:prSet presAssocID="{24104CD1-4CA1-4B8B-975E-0454390C28FC}" presName="node" presStyleLbl="revTx" presStyleIdx="3" presStyleCnt="6">
        <dgm:presLayoutVars>
          <dgm:bulletEnabled val="1"/>
        </dgm:presLayoutVars>
      </dgm:prSet>
      <dgm:spPr/>
      <dgm:t>
        <a:bodyPr/>
        <a:lstStyle/>
        <a:p>
          <a:endParaRPr lang="en-US"/>
        </a:p>
      </dgm:t>
    </dgm:pt>
    <dgm:pt modelId="{69B51B00-F8C3-4220-A0C7-60F5B4EECD6C}" type="pres">
      <dgm:prSet presAssocID="{5CAEA7D2-E541-48F8-A60C-40F199F1D532}" presName="sibTrans" presStyleLbl="node1" presStyleIdx="3" presStyleCnt="6"/>
      <dgm:spPr/>
      <dgm:t>
        <a:bodyPr/>
        <a:lstStyle/>
        <a:p>
          <a:endParaRPr lang="en-US"/>
        </a:p>
      </dgm:t>
    </dgm:pt>
    <dgm:pt modelId="{CF31A908-A86C-4729-AC04-B991DB9F3DC3}" type="pres">
      <dgm:prSet presAssocID="{4B083E46-0B6E-491A-B41B-F776BB730A1F}" presName="dummy" presStyleCnt="0"/>
      <dgm:spPr/>
    </dgm:pt>
    <dgm:pt modelId="{D54370F2-9E8A-4EB3-9B09-74819ACB54D0}" type="pres">
      <dgm:prSet presAssocID="{4B083E46-0B6E-491A-B41B-F776BB730A1F}" presName="node" presStyleLbl="revTx" presStyleIdx="4" presStyleCnt="6">
        <dgm:presLayoutVars>
          <dgm:bulletEnabled val="1"/>
        </dgm:presLayoutVars>
      </dgm:prSet>
      <dgm:spPr/>
      <dgm:t>
        <a:bodyPr/>
        <a:lstStyle/>
        <a:p>
          <a:endParaRPr lang="en-US"/>
        </a:p>
      </dgm:t>
    </dgm:pt>
    <dgm:pt modelId="{2C96A17A-7D97-41C3-B97D-E1C0641E0FEE}" type="pres">
      <dgm:prSet presAssocID="{721B0C79-BF3E-4A00-8DA8-C1F05DDC92AF}" presName="sibTrans" presStyleLbl="node1" presStyleIdx="4" presStyleCnt="6"/>
      <dgm:spPr/>
      <dgm:t>
        <a:bodyPr/>
        <a:lstStyle/>
        <a:p>
          <a:endParaRPr lang="en-US"/>
        </a:p>
      </dgm:t>
    </dgm:pt>
    <dgm:pt modelId="{E6E75146-2390-4457-A9AB-E948BD596A05}" type="pres">
      <dgm:prSet presAssocID="{F83BF029-01C6-491E-A463-D8555A260827}" presName="dummy" presStyleCnt="0"/>
      <dgm:spPr/>
    </dgm:pt>
    <dgm:pt modelId="{0D5C5B1C-7353-43E3-86A7-4775954999A3}" type="pres">
      <dgm:prSet presAssocID="{F83BF029-01C6-491E-A463-D8555A260827}" presName="node" presStyleLbl="revTx" presStyleIdx="5" presStyleCnt="6">
        <dgm:presLayoutVars>
          <dgm:bulletEnabled val="1"/>
        </dgm:presLayoutVars>
      </dgm:prSet>
      <dgm:spPr/>
      <dgm:t>
        <a:bodyPr/>
        <a:lstStyle/>
        <a:p>
          <a:endParaRPr lang="en-US"/>
        </a:p>
      </dgm:t>
    </dgm:pt>
    <dgm:pt modelId="{C9673203-E7C0-4A0B-B438-00CEC55AFDCA}" type="pres">
      <dgm:prSet presAssocID="{36DBEFF0-D313-437E-891C-2F8FA503041E}" presName="sibTrans" presStyleLbl="node1" presStyleIdx="5" presStyleCnt="6"/>
      <dgm:spPr/>
      <dgm:t>
        <a:bodyPr/>
        <a:lstStyle/>
        <a:p>
          <a:endParaRPr lang="en-US"/>
        </a:p>
      </dgm:t>
    </dgm:pt>
  </dgm:ptLst>
  <dgm:cxnLst>
    <dgm:cxn modelId="{22F83725-5831-40FA-88E0-7C335D385733}" type="presOf" srcId="{36DBEFF0-D313-437E-891C-2F8FA503041E}" destId="{C9673203-E7C0-4A0B-B438-00CEC55AFDCA}" srcOrd="0" destOrd="0" presId="urn:microsoft.com/office/officeart/2005/8/layout/cycle1"/>
    <dgm:cxn modelId="{02F1137E-3DFF-49A5-9133-91F119CC9B64}" type="presOf" srcId="{5CAEA7D2-E541-48F8-A60C-40F199F1D532}" destId="{69B51B00-F8C3-4220-A0C7-60F5B4EECD6C}" srcOrd="0" destOrd="0" presId="urn:microsoft.com/office/officeart/2005/8/layout/cycle1"/>
    <dgm:cxn modelId="{F5CCE086-482F-41C4-84C8-17EF25BCCE48}" srcId="{C3BC85DC-53D3-44DA-A50E-909D48C1348D}" destId="{4B083E46-0B6E-491A-B41B-F776BB730A1F}" srcOrd="4" destOrd="0" parTransId="{A9454259-8743-43ED-9EF8-55D74DD4C1D9}" sibTransId="{721B0C79-BF3E-4A00-8DA8-C1F05DDC92AF}"/>
    <dgm:cxn modelId="{95478F53-BF46-4D8D-90B2-F2F54F9E440B}" type="presOf" srcId="{C3BC85DC-53D3-44DA-A50E-909D48C1348D}" destId="{6D6CBBFF-EA6A-4950-B9D6-2F51E2AD1F31}" srcOrd="0" destOrd="0" presId="urn:microsoft.com/office/officeart/2005/8/layout/cycle1"/>
    <dgm:cxn modelId="{63924ABF-C75A-4FDF-86B5-A3A5D0E3E281}" type="presOf" srcId="{F83BF029-01C6-491E-A463-D8555A260827}" destId="{0D5C5B1C-7353-43E3-86A7-4775954999A3}" srcOrd="0" destOrd="0" presId="urn:microsoft.com/office/officeart/2005/8/layout/cycle1"/>
    <dgm:cxn modelId="{030D6EF5-D35C-4296-BD5B-C1411BDB324E}" type="presOf" srcId="{9285766A-4E39-42E4-9DD5-9E7F140A4169}" destId="{C3397A09-ABD1-436E-B7B5-356C7B661087}" srcOrd="0" destOrd="0" presId="urn:microsoft.com/office/officeart/2005/8/layout/cycle1"/>
    <dgm:cxn modelId="{C39373E2-88FA-4E49-942B-F90CF061196B}" srcId="{C3BC85DC-53D3-44DA-A50E-909D48C1348D}" destId="{9285766A-4E39-42E4-9DD5-9E7F140A4169}" srcOrd="2" destOrd="0" parTransId="{F894BD9A-4068-4AEE-9C61-43FC772E71F5}" sibTransId="{5ADD71ED-3260-4B36-AAE1-5E4ACAAEFB38}"/>
    <dgm:cxn modelId="{AF178A0A-A032-4D1F-BAA3-2DA6598B6F27}" srcId="{C3BC85DC-53D3-44DA-A50E-909D48C1348D}" destId="{0D6DD732-4022-471E-9FB0-B2BB16D6891D}" srcOrd="0" destOrd="0" parTransId="{0A7DFD1D-4189-46F5-83F2-A4038857C387}" sibTransId="{1955183F-E78F-440E-9D0D-51B5D0424262}"/>
    <dgm:cxn modelId="{0F55D406-2362-4041-9190-9153E4779C84}" srcId="{C3BC85DC-53D3-44DA-A50E-909D48C1348D}" destId="{24104CD1-4CA1-4B8B-975E-0454390C28FC}" srcOrd="3" destOrd="0" parTransId="{6236253A-E5A5-4A2A-B1CD-3B17B8421BF0}" sibTransId="{5CAEA7D2-E541-48F8-A60C-40F199F1D532}"/>
    <dgm:cxn modelId="{122590B1-13FF-434B-9815-B9748B3C87F5}" type="presOf" srcId="{721B0C79-BF3E-4A00-8DA8-C1F05DDC92AF}" destId="{2C96A17A-7D97-41C3-B97D-E1C0641E0FEE}" srcOrd="0" destOrd="0" presId="urn:microsoft.com/office/officeart/2005/8/layout/cycle1"/>
    <dgm:cxn modelId="{4496D403-0AAD-476A-8174-E502D42E86EB}" type="presOf" srcId="{19D408DC-2FA5-4237-8056-A20D684DE3F2}" destId="{76AAF3BC-33B3-4943-B56B-2E0F82C96F9B}" srcOrd="0" destOrd="0" presId="urn:microsoft.com/office/officeart/2005/8/layout/cycle1"/>
    <dgm:cxn modelId="{97C1A05D-2A0B-468B-8371-4789EFDE8E2E}" type="presOf" srcId="{4B083E46-0B6E-491A-B41B-F776BB730A1F}" destId="{D54370F2-9E8A-4EB3-9B09-74819ACB54D0}" srcOrd="0" destOrd="0" presId="urn:microsoft.com/office/officeart/2005/8/layout/cycle1"/>
    <dgm:cxn modelId="{658072A3-B1FB-4F2A-B67D-2C80664194F9}" srcId="{C3BC85DC-53D3-44DA-A50E-909D48C1348D}" destId="{F83BF029-01C6-491E-A463-D8555A260827}" srcOrd="5" destOrd="0" parTransId="{3E0C321D-7B15-44FC-8BE5-24003ED99374}" sibTransId="{36DBEFF0-D313-437E-891C-2F8FA503041E}"/>
    <dgm:cxn modelId="{66DCD0CF-77FA-47DC-8167-14C8443B8F86}" type="presOf" srcId="{17DC2609-DEB3-4AA4-8725-491D390903BD}" destId="{55E11BA9-6724-4C33-9DB0-A1A7952BE66F}" srcOrd="0" destOrd="0" presId="urn:microsoft.com/office/officeart/2005/8/layout/cycle1"/>
    <dgm:cxn modelId="{767F43FF-2A0A-4C51-A1FC-71587604C693}" type="presOf" srcId="{0D6DD732-4022-471E-9FB0-B2BB16D6891D}" destId="{1382C2AA-92B5-4750-827F-86FA5B6DCFA1}" srcOrd="0" destOrd="0" presId="urn:microsoft.com/office/officeart/2005/8/layout/cycle1"/>
    <dgm:cxn modelId="{2F334F10-BCE1-4A1F-AE40-85673B0877FD}" type="presOf" srcId="{24104CD1-4CA1-4B8B-975E-0454390C28FC}" destId="{11C884E6-7531-4D69-931C-11B51390A04E}" srcOrd="0" destOrd="0" presId="urn:microsoft.com/office/officeart/2005/8/layout/cycle1"/>
    <dgm:cxn modelId="{FB9011A4-9C63-48AE-841E-D2DB4F9AE2FF}" type="presOf" srcId="{1955183F-E78F-440E-9D0D-51B5D0424262}" destId="{039B690E-DBD9-4DE9-8B08-35B28AFC7707}" srcOrd="0" destOrd="0" presId="urn:microsoft.com/office/officeart/2005/8/layout/cycle1"/>
    <dgm:cxn modelId="{7F904966-6F21-478D-9F2D-EC7DD55670DD}" type="presOf" srcId="{5ADD71ED-3260-4B36-AAE1-5E4ACAAEFB38}" destId="{FD04A671-C94B-4DFD-AB83-058F2C272687}" srcOrd="0" destOrd="0" presId="urn:microsoft.com/office/officeart/2005/8/layout/cycle1"/>
    <dgm:cxn modelId="{7AFD674F-917B-40BC-A73A-CBCA0DA3F5A1}" srcId="{C3BC85DC-53D3-44DA-A50E-909D48C1348D}" destId="{19D408DC-2FA5-4237-8056-A20D684DE3F2}" srcOrd="1" destOrd="0" parTransId="{20AFF3E0-60A8-4FAD-B1BF-88BB00A80230}" sibTransId="{17DC2609-DEB3-4AA4-8725-491D390903BD}"/>
    <dgm:cxn modelId="{CCAEAE6C-81EB-44C2-9936-131A9EECD9FE}" type="presParOf" srcId="{6D6CBBFF-EA6A-4950-B9D6-2F51E2AD1F31}" destId="{7B3FFF21-B798-4069-8A6D-65E6F1B309C2}" srcOrd="0" destOrd="0" presId="urn:microsoft.com/office/officeart/2005/8/layout/cycle1"/>
    <dgm:cxn modelId="{E048771D-4AE6-44A0-A5DF-31D8FFC4DCD0}" type="presParOf" srcId="{6D6CBBFF-EA6A-4950-B9D6-2F51E2AD1F31}" destId="{1382C2AA-92B5-4750-827F-86FA5B6DCFA1}" srcOrd="1" destOrd="0" presId="urn:microsoft.com/office/officeart/2005/8/layout/cycle1"/>
    <dgm:cxn modelId="{AF726D30-55A8-4C55-8961-D4C2102D8204}" type="presParOf" srcId="{6D6CBBFF-EA6A-4950-B9D6-2F51E2AD1F31}" destId="{039B690E-DBD9-4DE9-8B08-35B28AFC7707}" srcOrd="2" destOrd="0" presId="urn:microsoft.com/office/officeart/2005/8/layout/cycle1"/>
    <dgm:cxn modelId="{78A990E6-BDFC-46F1-8FEA-462B67474466}" type="presParOf" srcId="{6D6CBBFF-EA6A-4950-B9D6-2F51E2AD1F31}" destId="{A6831327-371F-45EF-9406-1CE519071FE4}" srcOrd="3" destOrd="0" presId="urn:microsoft.com/office/officeart/2005/8/layout/cycle1"/>
    <dgm:cxn modelId="{79916A34-58E1-416D-9B9C-2E2C5E4EA0C9}" type="presParOf" srcId="{6D6CBBFF-EA6A-4950-B9D6-2F51E2AD1F31}" destId="{76AAF3BC-33B3-4943-B56B-2E0F82C96F9B}" srcOrd="4" destOrd="0" presId="urn:microsoft.com/office/officeart/2005/8/layout/cycle1"/>
    <dgm:cxn modelId="{84DC7ABD-C0C0-464C-863C-696EE62D9137}" type="presParOf" srcId="{6D6CBBFF-EA6A-4950-B9D6-2F51E2AD1F31}" destId="{55E11BA9-6724-4C33-9DB0-A1A7952BE66F}" srcOrd="5" destOrd="0" presId="urn:microsoft.com/office/officeart/2005/8/layout/cycle1"/>
    <dgm:cxn modelId="{35CC6E8C-1B52-4CA8-A7F9-5FE739B7B48D}" type="presParOf" srcId="{6D6CBBFF-EA6A-4950-B9D6-2F51E2AD1F31}" destId="{4368B2B4-A928-4717-BB83-1ED333445C24}" srcOrd="6" destOrd="0" presId="urn:microsoft.com/office/officeart/2005/8/layout/cycle1"/>
    <dgm:cxn modelId="{1E630EA1-1389-4DF6-A4FC-78188EF6AF9F}" type="presParOf" srcId="{6D6CBBFF-EA6A-4950-B9D6-2F51E2AD1F31}" destId="{C3397A09-ABD1-436E-B7B5-356C7B661087}" srcOrd="7" destOrd="0" presId="urn:microsoft.com/office/officeart/2005/8/layout/cycle1"/>
    <dgm:cxn modelId="{136F14A6-DF65-4D31-8F62-7AF1F48BF810}" type="presParOf" srcId="{6D6CBBFF-EA6A-4950-B9D6-2F51E2AD1F31}" destId="{FD04A671-C94B-4DFD-AB83-058F2C272687}" srcOrd="8" destOrd="0" presId="urn:microsoft.com/office/officeart/2005/8/layout/cycle1"/>
    <dgm:cxn modelId="{C1FF6A61-007A-42AC-B265-33AE22F89DDC}" type="presParOf" srcId="{6D6CBBFF-EA6A-4950-B9D6-2F51E2AD1F31}" destId="{7A67F1C2-3707-45C5-A6D4-38B883A11280}" srcOrd="9" destOrd="0" presId="urn:microsoft.com/office/officeart/2005/8/layout/cycle1"/>
    <dgm:cxn modelId="{960360CE-8733-45A6-BC9A-ED9DB4FB9C30}" type="presParOf" srcId="{6D6CBBFF-EA6A-4950-B9D6-2F51E2AD1F31}" destId="{11C884E6-7531-4D69-931C-11B51390A04E}" srcOrd="10" destOrd="0" presId="urn:microsoft.com/office/officeart/2005/8/layout/cycle1"/>
    <dgm:cxn modelId="{7C668D6B-B0CE-4E79-8355-A36B288D24CA}" type="presParOf" srcId="{6D6CBBFF-EA6A-4950-B9D6-2F51E2AD1F31}" destId="{69B51B00-F8C3-4220-A0C7-60F5B4EECD6C}" srcOrd="11" destOrd="0" presId="urn:microsoft.com/office/officeart/2005/8/layout/cycle1"/>
    <dgm:cxn modelId="{D0FB4459-9C50-4182-830C-47328A2A1012}" type="presParOf" srcId="{6D6CBBFF-EA6A-4950-B9D6-2F51E2AD1F31}" destId="{CF31A908-A86C-4729-AC04-B991DB9F3DC3}" srcOrd="12" destOrd="0" presId="urn:microsoft.com/office/officeart/2005/8/layout/cycle1"/>
    <dgm:cxn modelId="{05D8C1F5-CA61-45F4-AB86-019E67C57EAA}" type="presParOf" srcId="{6D6CBBFF-EA6A-4950-B9D6-2F51E2AD1F31}" destId="{D54370F2-9E8A-4EB3-9B09-74819ACB54D0}" srcOrd="13" destOrd="0" presId="urn:microsoft.com/office/officeart/2005/8/layout/cycle1"/>
    <dgm:cxn modelId="{6EA67C34-B799-4FA0-889F-ABDA83A9D565}" type="presParOf" srcId="{6D6CBBFF-EA6A-4950-B9D6-2F51E2AD1F31}" destId="{2C96A17A-7D97-41C3-B97D-E1C0641E0FEE}" srcOrd="14" destOrd="0" presId="urn:microsoft.com/office/officeart/2005/8/layout/cycle1"/>
    <dgm:cxn modelId="{108F0D05-CAA3-49CA-BBF1-5DB59E10146F}" type="presParOf" srcId="{6D6CBBFF-EA6A-4950-B9D6-2F51E2AD1F31}" destId="{E6E75146-2390-4457-A9AB-E948BD596A05}" srcOrd="15" destOrd="0" presId="urn:microsoft.com/office/officeart/2005/8/layout/cycle1"/>
    <dgm:cxn modelId="{DE9CAE30-6007-4C35-BBAF-0675710A8BD5}" type="presParOf" srcId="{6D6CBBFF-EA6A-4950-B9D6-2F51E2AD1F31}" destId="{0D5C5B1C-7353-43E3-86A7-4775954999A3}" srcOrd="16" destOrd="0" presId="urn:microsoft.com/office/officeart/2005/8/layout/cycle1"/>
    <dgm:cxn modelId="{B33B9D0F-961C-435D-8EE3-24015FD6A1BE}" type="presParOf" srcId="{6D6CBBFF-EA6A-4950-B9D6-2F51E2AD1F31}" destId="{C9673203-E7C0-4A0B-B438-00CEC55AFDCA}" srcOrd="17"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custT="1"/>
      <dgm:spPr>
        <a:xfrm>
          <a:off x="126563" y="1041336"/>
          <a:ext cx="1856263" cy="403098"/>
        </a:xfrm>
        <a:prstGeom prst="rect">
          <a:avLst/>
        </a:prstGeom>
        <a:solidFill>
          <a:srgbClr val="1F497D"/>
        </a:solidFill>
        <a:ln w="12700" cap="flat" cmpd="sng" algn="ctr">
          <a:noFill/>
          <a:prstDash val="solid"/>
          <a:miter lim="800000"/>
        </a:ln>
        <a:effectLst/>
      </dgm:spPr>
      <dgm:t>
        <a:bodyPr/>
        <a:lstStyle/>
        <a:p>
          <a:pPr>
            <a:defRPr b="1"/>
          </a:pPr>
          <a:r>
            <a:rPr lang="en-US" sz="1800" b="1" dirty="0" smtClean="0">
              <a:solidFill>
                <a:sysClr val="window" lastClr="FFFFFF"/>
              </a:solidFill>
              <a:latin typeface="Tahoma"/>
              <a:ea typeface="+mn-ea"/>
              <a:cs typeface="+mn-cs"/>
            </a:rPr>
            <a:t>1 week</a:t>
          </a:r>
          <a:endParaRPr lang="en-US" sz="1800" b="1" dirty="0">
            <a:solidFill>
              <a:sysClr val="window" lastClr="FFFFFF"/>
            </a:solidFill>
            <a:latin typeface="Tahoma"/>
            <a:ea typeface="+mn-ea"/>
            <a:cs typeface="+mn-cs"/>
          </a:endParaRP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custT="1"/>
      <dgm:spPr>
        <a:xfrm>
          <a:off x="126563" y="178328"/>
          <a:ext cx="1856263" cy="863007"/>
        </a:xfrm>
        <a:prstGeom prst="rect">
          <a:avLst/>
        </a:prstGeom>
        <a:solidFill>
          <a:srgbClr val="E6E6E6">
            <a:alpha val="90000"/>
          </a:srgbClr>
        </a:solidFill>
        <a:ln w="12700" cap="flat" cmpd="sng" algn="ctr">
          <a:noFill/>
          <a:prstDash val="solid"/>
          <a:miter lim="800000"/>
        </a:ln>
        <a:effectLst/>
      </dgm:spPr>
      <dgm:t>
        <a:bodyPr/>
        <a:lstStyle/>
        <a:p>
          <a:r>
            <a:rPr lang="en-US" sz="1200" b="0" i="0" kern="1200" dirty="0" smtClean="0">
              <a:solidFill>
                <a:srgbClr val="454D55"/>
              </a:solidFill>
              <a:latin typeface="Times New Roman"/>
              <a:ea typeface="+mn-ea"/>
              <a:cs typeface="+mn-cs"/>
            </a:rPr>
            <a:t>1- the problem was extensively researched and all answers were studied</a:t>
          </a:r>
          <a:r>
            <a:rPr lang="en-US" sz="1200" b="0" i="1" kern="1200" dirty="0" smtClean="0">
              <a:solidFill>
                <a:srgbClr val="454D55"/>
              </a:solidFill>
              <a:latin typeface="Times New Roman"/>
              <a:ea typeface="+mn-ea"/>
              <a:cs typeface="+mn-cs"/>
            </a:rPr>
            <a:t>.</a:t>
          </a:r>
          <a:endParaRPr lang="en-US" sz="1200" b="0" i="1" kern="1200" dirty="0">
            <a:solidFill>
              <a:srgbClr val="454D55"/>
            </a:solidFill>
            <a:latin typeface="Times New Roman"/>
            <a:ea typeface="+mn-ea"/>
            <a:cs typeface="+mn-cs"/>
          </a:endParaRPr>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F01D5F9E-ABC5-4560-ACB4-E6CFBC60BFF2}">
      <dgm:prSet custT="1"/>
      <dgm:spPr>
        <a:xfrm>
          <a:off x="430455" y="1914715"/>
          <a:ext cx="1856263" cy="403098"/>
        </a:xfrm>
        <a:prstGeom prst="rect">
          <a:avLst/>
        </a:prstGeom>
        <a:solidFill>
          <a:srgbClr val="1F497D"/>
        </a:solidFill>
        <a:ln w="12700" cap="flat" cmpd="sng" algn="ctr">
          <a:noFill/>
          <a:prstDash val="solid"/>
          <a:miter lim="800000"/>
        </a:ln>
        <a:effectLst/>
      </dgm:spPr>
      <dgm:t>
        <a:bodyPr/>
        <a:lstStyle/>
        <a:p>
          <a:pPr>
            <a:defRPr b="1"/>
          </a:pPr>
          <a:r>
            <a:rPr lang="en-US" sz="1800" b="1" dirty="0" smtClean="0">
              <a:solidFill>
                <a:sysClr val="window" lastClr="FFFFFF"/>
              </a:solidFill>
              <a:latin typeface="Tahoma"/>
              <a:ea typeface="+mn-ea"/>
              <a:cs typeface="+mn-cs"/>
            </a:rPr>
            <a:t>5 weeks</a:t>
          </a:r>
          <a:endParaRPr lang="en-US" sz="1800" b="1" dirty="0">
            <a:solidFill>
              <a:sysClr val="window" lastClr="FFFFFF"/>
            </a:solidFill>
            <a:latin typeface="Tahoma"/>
            <a:ea typeface="+mn-ea"/>
            <a:cs typeface="+mn-cs"/>
          </a:endParaRPr>
        </a:p>
      </dgm:t>
    </dgm:pt>
    <dgm:pt modelId="{FEAC3315-4B36-4E3C-89B3-70A50C7F13CC}" type="parTrans" cxnId="{4B61AF65-3991-4A24-9475-D4AA0127738F}">
      <dgm:prSet/>
      <dgm:spPr/>
      <dgm:t>
        <a:bodyPr/>
        <a:lstStyle/>
        <a:p>
          <a:endParaRPr lang="en-US"/>
        </a:p>
      </dgm:t>
    </dgm:pt>
    <dgm:pt modelId="{36ABC0D0-B41E-401C-840C-2AFBE73989B4}" type="sibTrans" cxnId="{4B61AF65-3991-4A24-9475-D4AA0127738F}">
      <dgm:prSet/>
      <dgm:spPr/>
      <dgm:t>
        <a:bodyPr/>
        <a:lstStyle/>
        <a:p>
          <a:endParaRPr lang="en-US"/>
        </a:p>
      </dgm:t>
    </dgm:pt>
    <dgm:pt modelId="{454D56AF-0D14-43A4-A4AA-2274946C5116}">
      <dgm:prSet custT="1"/>
      <dgm:spPr>
        <a:xfrm>
          <a:off x="2235953" y="1060240"/>
          <a:ext cx="1856263" cy="398504"/>
        </a:xfrm>
        <a:prstGeom prst="rect">
          <a:avLst/>
        </a:prstGeom>
        <a:solidFill>
          <a:srgbClr val="1F497D"/>
        </a:solidFill>
        <a:ln w="12700" cap="flat" cmpd="sng" algn="ctr">
          <a:noFill/>
          <a:prstDash val="solid"/>
          <a:miter lim="800000"/>
        </a:ln>
        <a:effectLst/>
      </dgm:spPr>
      <dgm:t>
        <a:bodyPr/>
        <a:lstStyle/>
        <a:p>
          <a:pPr>
            <a:defRPr b="1"/>
          </a:pPr>
          <a:r>
            <a:rPr lang="en-US" sz="1800" b="1" dirty="0" smtClean="0">
              <a:solidFill>
                <a:sysClr val="window" lastClr="FFFFFF"/>
              </a:solidFill>
              <a:latin typeface="Tahoma"/>
              <a:ea typeface="+mn-ea"/>
              <a:cs typeface="+mn-cs"/>
            </a:rPr>
            <a:t>1 weeks</a:t>
          </a:r>
          <a:endParaRPr lang="en-US" sz="1800" b="1" dirty="0">
            <a:solidFill>
              <a:sysClr val="window" lastClr="FFFFFF"/>
            </a:solidFill>
            <a:latin typeface="Tahoma"/>
            <a:ea typeface="+mn-ea"/>
            <a:cs typeface="+mn-cs"/>
          </a:endParaRPr>
        </a:p>
      </dgm:t>
    </dgm:pt>
    <dgm:pt modelId="{340931FA-0A09-49B9-99A7-6650F93FDC08}" type="parTrans" cxnId="{5A3B2130-5035-4E61-92B1-343AA432C9DF}">
      <dgm:prSet/>
      <dgm:spPr/>
      <dgm:t>
        <a:bodyPr/>
        <a:lstStyle/>
        <a:p>
          <a:endParaRPr lang="en-US"/>
        </a:p>
      </dgm:t>
    </dgm:pt>
    <dgm:pt modelId="{511F28C0-50D9-4CBB-862C-2AD0ACC17105}" type="sibTrans" cxnId="{5A3B2130-5035-4E61-92B1-343AA432C9DF}">
      <dgm:prSet/>
      <dgm:spPr/>
      <dgm:t>
        <a:bodyPr/>
        <a:lstStyle/>
        <a:p>
          <a:endParaRPr lang="en-US"/>
        </a:p>
      </dgm:t>
    </dgm:pt>
    <dgm:pt modelId="{A7F4784E-75AE-4F03-B342-C71355D1ACCF}">
      <dgm:prSet custT="1"/>
      <dgm:spPr>
        <a:xfrm>
          <a:off x="2432591" y="1914715"/>
          <a:ext cx="1856263" cy="403098"/>
        </a:xfrm>
        <a:prstGeom prst="rect">
          <a:avLst/>
        </a:prstGeom>
        <a:solidFill>
          <a:srgbClr val="1F497D"/>
        </a:solidFill>
        <a:ln w="12700" cap="flat" cmpd="sng" algn="ctr">
          <a:noFill/>
          <a:prstDash val="solid"/>
          <a:miter lim="800000"/>
        </a:ln>
        <a:effectLst/>
      </dgm:spPr>
      <dgm:t>
        <a:bodyPr/>
        <a:lstStyle/>
        <a:p>
          <a:pPr>
            <a:defRPr b="1"/>
          </a:pPr>
          <a:r>
            <a:rPr lang="ar-EG" sz="1800" b="1" dirty="0" smtClean="0">
              <a:solidFill>
                <a:sysClr val="window" lastClr="FFFFFF"/>
              </a:solidFill>
              <a:latin typeface="Tahoma"/>
              <a:ea typeface="+mn-ea"/>
              <a:cs typeface="+mn-cs"/>
            </a:rPr>
            <a:t>3</a:t>
          </a:r>
          <a:r>
            <a:rPr lang="en-US" sz="1800" b="1" dirty="0" smtClean="0">
              <a:solidFill>
                <a:sysClr val="window" lastClr="FFFFFF"/>
              </a:solidFill>
              <a:latin typeface="Tahoma"/>
              <a:ea typeface="+mn-ea"/>
              <a:cs typeface="+mn-cs"/>
            </a:rPr>
            <a:t> weeks</a:t>
          </a:r>
          <a:endParaRPr lang="en-US" sz="1800" b="1" dirty="0">
            <a:solidFill>
              <a:sysClr val="window" lastClr="FFFFFF"/>
            </a:solidFill>
            <a:latin typeface="Tahoma"/>
            <a:ea typeface="+mn-ea"/>
            <a:cs typeface="+mn-cs"/>
          </a:endParaRPr>
        </a:p>
      </dgm:t>
    </dgm:pt>
    <dgm:pt modelId="{E8170CB0-7D27-4024-BF4D-F79F86202313}" type="parTrans" cxnId="{33DFDD33-182D-44AF-9877-B1DCECE3CC9D}">
      <dgm:prSet/>
      <dgm:spPr/>
      <dgm:t>
        <a:bodyPr/>
        <a:lstStyle/>
        <a:p>
          <a:endParaRPr lang="en-US"/>
        </a:p>
      </dgm:t>
    </dgm:pt>
    <dgm:pt modelId="{3078DB00-0C2A-4587-8661-74E5E36CBCA7}" type="sibTrans" cxnId="{33DFDD33-182D-44AF-9877-B1DCECE3CC9D}">
      <dgm:prSet/>
      <dgm:spPr/>
      <dgm:t>
        <a:bodyPr/>
        <a:lstStyle/>
        <a:p>
          <a:endParaRPr lang="en-US"/>
        </a:p>
      </dgm:t>
    </dgm:pt>
    <dgm:pt modelId="{A59C9EB4-4836-41EA-88FC-E68E29755DEF}">
      <dgm:prSet custT="1"/>
      <dgm:spPr>
        <a:xfrm>
          <a:off x="4577730" y="1041336"/>
          <a:ext cx="1856263" cy="403098"/>
        </a:xfrm>
        <a:prstGeom prst="rect">
          <a:avLst/>
        </a:prstGeom>
        <a:solidFill>
          <a:srgbClr val="1F497D"/>
        </a:solidFill>
        <a:ln w="12700" cap="flat" cmpd="sng" algn="ctr">
          <a:noFill/>
          <a:prstDash val="solid"/>
          <a:miter lim="800000"/>
        </a:ln>
        <a:effectLst/>
      </dgm:spPr>
      <dgm:t>
        <a:bodyPr/>
        <a:lstStyle/>
        <a:p>
          <a:pPr>
            <a:defRPr b="1"/>
          </a:pPr>
          <a:r>
            <a:rPr lang="en-US" sz="1800" b="1" dirty="0" smtClean="0">
              <a:solidFill>
                <a:sysClr val="window" lastClr="FFFFFF"/>
              </a:solidFill>
              <a:latin typeface="Tahoma"/>
              <a:ea typeface="+mn-ea"/>
              <a:cs typeface="+mn-cs"/>
            </a:rPr>
            <a:t>2 weeks</a:t>
          </a:r>
          <a:endParaRPr lang="en-US" sz="2000" b="1" dirty="0">
            <a:solidFill>
              <a:sysClr val="window" lastClr="FFFFFF"/>
            </a:solidFill>
            <a:latin typeface="Tahoma"/>
            <a:ea typeface="+mn-ea"/>
            <a:cs typeface="+mn-cs"/>
          </a:endParaRPr>
        </a:p>
      </dgm:t>
    </dgm:pt>
    <dgm:pt modelId="{C486CA18-5D6B-49AD-B92C-52313E993EC5}" type="parTrans" cxnId="{C2A8B52A-540B-46B5-A43B-27FAF06A13EF}">
      <dgm:prSet/>
      <dgm:spPr/>
      <dgm:t>
        <a:bodyPr/>
        <a:lstStyle/>
        <a:p>
          <a:endParaRPr lang="en-US"/>
        </a:p>
      </dgm:t>
    </dgm:pt>
    <dgm:pt modelId="{62C75627-0A71-4E35-B62B-749D8AB3C189}" type="sibTrans" cxnId="{C2A8B52A-540B-46B5-A43B-27FAF06A13EF}">
      <dgm:prSet/>
      <dgm:spPr/>
      <dgm:t>
        <a:bodyPr/>
        <a:lstStyle/>
        <a:p>
          <a:endParaRPr lang="en-US"/>
        </a:p>
      </dgm:t>
    </dgm:pt>
    <dgm:pt modelId="{3280BE73-5C4D-4941-9102-E5930904556F}">
      <dgm:prSet custT="1"/>
      <dgm:spPr>
        <a:xfrm>
          <a:off x="2235953" y="266025"/>
          <a:ext cx="1856263" cy="824748"/>
        </a:xfrm>
        <a:prstGeom prst="rect">
          <a:avLst/>
        </a:prstGeom>
        <a:solidFill>
          <a:srgbClr val="E6E6E6">
            <a:alpha val="90000"/>
          </a:srgbClr>
        </a:solidFill>
        <a:ln w="12700" cap="flat" cmpd="sng" algn="ctr">
          <a:noFill/>
          <a:prstDash val="solid"/>
          <a:miter lim="800000"/>
        </a:ln>
        <a:effectLst/>
      </dgm:spPr>
      <dgm:t>
        <a:bodyPr/>
        <a:lstStyle/>
        <a:p>
          <a:pPr marL="0" lvl="0" indent="0" algn="l" defTabSz="533400">
            <a:lnSpc>
              <a:spcPct val="90000"/>
            </a:lnSpc>
            <a:spcBef>
              <a:spcPct val="0"/>
            </a:spcBef>
            <a:spcAft>
              <a:spcPct val="35000"/>
            </a:spcAft>
            <a:buNone/>
          </a:pPr>
          <a:r>
            <a:rPr lang="en-US" sz="1200" i="0" kern="1200" dirty="0" smtClean="0">
              <a:solidFill>
                <a:srgbClr val="454D55"/>
              </a:solidFill>
              <a:latin typeface="Times New Roman"/>
              <a:ea typeface="+mn-ea"/>
              <a:cs typeface="+mn-cs"/>
            </a:rPr>
            <a:t>3- Determine the appropriate algorithm (YOLO-v8n)</a:t>
          </a:r>
          <a:endParaRPr lang="en-US" sz="1200" i="1" kern="1200" dirty="0">
            <a:solidFill>
              <a:srgbClr val="454D55"/>
            </a:solidFill>
            <a:latin typeface="Times New Roman"/>
            <a:ea typeface="+mn-ea"/>
            <a:cs typeface="+mn-cs"/>
          </a:endParaRPr>
        </a:p>
      </dgm:t>
    </dgm:pt>
    <dgm:pt modelId="{596FE3BE-79D4-47E4-8416-EDF8385B1DE9}" type="parTrans" cxnId="{B9B38C7F-D679-4A39-B742-6501D3961044}">
      <dgm:prSet/>
      <dgm:spPr/>
      <dgm:t>
        <a:bodyPr/>
        <a:lstStyle/>
        <a:p>
          <a:endParaRPr lang="en-US"/>
        </a:p>
      </dgm:t>
    </dgm:pt>
    <dgm:pt modelId="{8E22D1FB-CF90-47F0-B06E-C66C75D54226}" type="sibTrans" cxnId="{B9B38C7F-D679-4A39-B742-6501D3961044}">
      <dgm:prSet/>
      <dgm:spPr/>
      <dgm:t>
        <a:bodyPr/>
        <a:lstStyle/>
        <a:p>
          <a:endParaRPr lang="en-US"/>
        </a:p>
      </dgm:t>
    </dgm:pt>
    <dgm:pt modelId="{47BE8E0B-496B-44FC-825E-C2A10D821DC9}">
      <dgm:prSet custT="1"/>
      <dgm:spPr>
        <a:xfrm>
          <a:off x="429026" y="2317813"/>
          <a:ext cx="1856263" cy="1041336"/>
        </a:xfrm>
        <a:prstGeom prst="rect">
          <a:avLst/>
        </a:prstGeom>
        <a:solidFill>
          <a:srgbClr val="E6E6E6">
            <a:alpha val="90000"/>
          </a:srgbClr>
        </a:solidFill>
        <a:ln w="12700" cap="flat" cmpd="sng" algn="ctr">
          <a:noFill/>
          <a:prstDash val="solid"/>
          <a:miter lim="800000"/>
        </a:ln>
        <a:effectLst/>
      </dgm:spPr>
      <dgm:t>
        <a:bodyPr/>
        <a:lstStyle/>
        <a:p>
          <a:pPr marL="0" lvl="0" indent="0" algn="l" defTabSz="533400">
            <a:lnSpc>
              <a:spcPct val="90000"/>
            </a:lnSpc>
            <a:spcBef>
              <a:spcPct val="0"/>
            </a:spcBef>
            <a:spcAft>
              <a:spcPct val="35000"/>
            </a:spcAft>
            <a:buNone/>
          </a:pPr>
          <a:r>
            <a:rPr lang="en-US" sz="1100" i="0" kern="1200" dirty="0" smtClean="0">
              <a:solidFill>
                <a:srgbClr val="454D55"/>
              </a:solidFill>
              <a:latin typeface="Times New Roman"/>
              <a:ea typeface="+mn-ea"/>
              <a:cs typeface="+mn-cs"/>
            </a:rPr>
            <a:t>2- Start Study :- 
* D</a:t>
          </a:r>
          <a:r>
            <a:rPr lang="en-US" sz="1400" b="0" kern="1200" dirty="0" smtClean="0">
              <a:solidFill>
                <a:sysClr val="windowText" lastClr="000000">
                  <a:lumMod val="75000"/>
                  <a:lumOff val="25000"/>
                </a:sysClr>
              </a:solidFill>
              <a:latin typeface="Source Sans Pro" panose="020B0503030403020204" pitchFamily="34" charset="0"/>
              <a:ea typeface="+mn-ea"/>
              <a:cs typeface="+mn-cs"/>
            </a:rPr>
            <a:t>eep learning</a:t>
          </a:r>
          <a:r>
            <a:rPr lang="en-US" sz="1100" i="0" kern="1200" dirty="0" smtClean="0">
              <a:solidFill>
                <a:srgbClr val="454D55"/>
              </a:solidFill>
              <a:latin typeface="Times New Roman"/>
              <a:ea typeface="+mn-ea"/>
              <a:cs typeface="+mn-cs"/>
            </a:rPr>
            <a:t>
* Machine learning
* Computer vision algorithm</a:t>
          </a:r>
        </a:p>
        <a:p>
          <a:pPr marL="0" lvl="0" indent="0" algn="l" defTabSz="533400">
            <a:lnSpc>
              <a:spcPct val="90000"/>
            </a:lnSpc>
            <a:spcBef>
              <a:spcPct val="0"/>
            </a:spcBef>
            <a:spcAft>
              <a:spcPct val="35000"/>
            </a:spcAft>
            <a:buNone/>
          </a:pPr>
          <a:r>
            <a:rPr lang="en-US" sz="1100" i="0" kern="1200" dirty="0" smtClean="0">
              <a:solidFill>
                <a:srgbClr val="454D55"/>
              </a:solidFill>
              <a:latin typeface="Times New Roman"/>
              <a:ea typeface="+mn-ea"/>
              <a:cs typeface="+mn-cs"/>
            </a:rPr>
            <a:t>* Voice recognition</a:t>
          </a:r>
          <a:endParaRPr lang="en-US" sz="1100" i="1" kern="1200" dirty="0">
            <a:solidFill>
              <a:srgbClr val="454D55"/>
            </a:solidFill>
            <a:latin typeface="Times New Roman"/>
            <a:ea typeface="+mn-ea"/>
            <a:cs typeface="+mn-cs"/>
          </a:endParaRPr>
        </a:p>
      </dgm:t>
    </dgm:pt>
    <dgm:pt modelId="{26C37286-A207-4C3A-8F03-B64C4EB72DB8}" type="parTrans" cxnId="{47F4D29A-7D65-4C2F-8677-61780F0F1118}">
      <dgm:prSet/>
      <dgm:spPr/>
      <dgm:t>
        <a:bodyPr/>
        <a:lstStyle/>
        <a:p>
          <a:endParaRPr lang="en-US"/>
        </a:p>
      </dgm:t>
    </dgm:pt>
    <dgm:pt modelId="{258C30B8-1EDE-458F-9BAB-BD0E5C8E1BF9}" type="sibTrans" cxnId="{47F4D29A-7D65-4C2F-8677-61780F0F1118}">
      <dgm:prSet/>
      <dgm:spPr/>
      <dgm:t>
        <a:bodyPr/>
        <a:lstStyle/>
        <a:p>
          <a:endParaRPr lang="en-US"/>
        </a:p>
      </dgm:t>
    </dgm:pt>
    <dgm:pt modelId="{1827863D-2FA1-48D1-81C4-0E7D31ADB47E}">
      <dgm:prSet custT="1"/>
      <dgm:spPr>
        <a:xfrm>
          <a:off x="2431161" y="2317813"/>
          <a:ext cx="1856263" cy="1041336"/>
        </a:xfrm>
        <a:prstGeom prst="rect">
          <a:avLst/>
        </a:prstGeom>
        <a:solidFill>
          <a:srgbClr val="E6E6E6">
            <a:alpha val="90000"/>
          </a:srgbClr>
        </a:solidFill>
        <a:ln w="12700" cap="flat" cmpd="sng" algn="ctr">
          <a:noFill/>
          <a:prstDash val="solid"/>
          <a:miter lim="800000"/>
        </a:ln>
        <a:effectLst/>
      </dgm:spPr>
      <dgm:t>
        <a:bodyPr/>
        <a:lstStyle/>
        <a:p>
          <a:pPr marL="0" lvl="0" indent="0" algn="l" defTabSz="533400">
            <a:lnSpc>
              <a:spcPct val="90000"/>
            </a:lnSpc>
            <a:spcBef>
              <a:spcPct val="0"/>
            </a:spcBef>
            <a:spcAft>
              <a:spcPct val="35000"/>
            </a:spcAft>
            <a:buNone/>
          </a:pPr>
          <a:r>
            <a:rPr lang="en-US" sz="1200" i="0" kern="1200" dirty="0" smtClean="0">
              <a:solidFill>
                <a:srgbClr val="454D55"/>
              </a:solidFill>
              <a:latin typeface="Times New Roman"/>
              <a:ea typeface="+mn-ea"/>
              <a:cs typeface="+mn-cs"/>
            </a:rPr>
            <a:t>4- The object detection phase has been completed</a:t>
          </a:r>
          <a:endParaRPr lang="en-US" sz="1200" i="1" kern="1200" dirty="0">
            <a:solidFill>
              <a:srgbClr val="454D55"/>
            </a:solidFill>
            <a:latin typeface="Times New Roman"/>
            <a:ea typeface="+mn-ea"/>
            <a:cs typeface="+mn-cs"/>
          </a:endParaRPr>
        </a:p>
      </dgm:t>
    </dgm:pt>
    <dgm:pt modelId="{B426C98F-7250-4E9E-84CB-E9FC83F8CB06}" type="parTrans" cxnId="{7749B4AD-5089-49E7-8F6B-1B2382C9B50E}">
      <dgm:prSet/>
      <dgm:spPr/>
      <dgm:t>
        <a:bodyPr/>
        <a:lstStyle/>
        <a:p>
          <a:endParaRPr lang="en-US"/>
        </a:p>
      </dgm:t>
    </dgm:pt>
    <dgm:pt modelId="{D0D7EB30-49F6-43D6-AF40-1B9302B3ADF0}" type="sibTrans" cxnId="{7749B4AD-5089-49E7-8F6B-1B2382C9B50E}">
      <dgm:prSet/>
      <dgm:spPr/>
      <dgm:t>
        <a:bodyPr/>
        <a:lstStyle/>
        <a:p>
          <a:endParaRPr lang="en-US"/>
        </a:p>
      </dgm:t>
    </dgm:pt>
    <dgm:pt modelId="{CF564C6C-7771-4FD5-B851-B5B84730268F}">
      <dgm:prSet custT="1"/>
      <dgm:spPr>
        <a:xfrm>
          <a:off x="4580551" y="426"/>
          <a:ext cx="1856263" cy="1041336"/>
        </a:xfrm>
        <a:prstGeom prst="rect">
          <a:avLst/>
        </a:prstGeom>
        <a:solidFill>
          <a:srgbClr val="E6E6E6">
            <a:alpha val="90000"/>
          </a:srgbClr>
        </a:solidFill>
        <a:ln w="12700" cap="flat" cmpd="sng" algn="ctr">
          <a:noFill/>
          <a:prstDash val="solid"/>
          <a:miter lim="800000"/>
        </a:ln>
        <a:effectLst/>
      </dgm:spPr>
      <dgm:t>
        <a:bodyPr/>
        <a:lstStyle/>
        <a:p>
          <a:r>
            <a:rPr lang="en-US" sz="1300" i="0" kern="1200" dirty="0" smtClean="0">
              <a:solidFill>
                <a:srgbClr val="454D55"/>
              </a:solidFill>
              <a:latin typeface="Times New Roman"/>
              <a:ea typeface="+mn-ea"/>
              <a:cs typeface="+mn-cs"/>
            </a:rPr>
            <a:t>5- The voice recognition  phase has been completed(add TTS)</a:t>
          </a:r>
          <a:endParaRPr lang="en-US" sz="1300" b="0" kern="1200" dirty="0" smtClean="0">
            <a:ln w="10160">
              <a:solidFill>
                <a:srgbClr val="4BACC6"/>
              </a:solidFill>
              <a:prstDash val="solid"/>
            </a:ln>
            <a:solidFill>
              <a:srgbClr val="1F497D">
                <a:lumMod val="75000"/>
              </a:srgbClr>
            </a:solidFill>
            <a:effectLst>
              <a:outerShdw blurRad="38100" dist="22860" dir="5400000" algn="tl" rotWithShape="0">
                <a:srgbClr val="000000">
                  <a:alpha val="30000"/>
                </a:srgbClr>
              </a:outerShdw>
            </a:effectLst>
            <a:latin typeface="Calibri"/>
            <a:ea typeface="+mn-ea"/>
            <a:cs typeface="+mn-cs"/>
          </a:endParaRPr>
        </a:p>
      </dgm:t>
    </dgm:pt>
    <dgm:pt modelId="{5A57A755-D716-4DC9-9A51-20693042AFC8}" type="parTrans" cxnId="{5F80C7E1-A7BD-418E-A665-3DAF3DEDF5A4}">
      <dgm:prSet/>
      <dgm:spPr/>
      <dgm:t>
        <a:bodyPr/>
        <a:lstStyle/>
        <a:p>
          <a:endParaRPr lang="en-US"/>
        </a:p>
      </dgm:t>
    </dgm:pt>
    <dgm:pt modelId="{024A7FBC-BB10-4242-BAF3-82678A4C13DA}" type="sibTrans" cxnId="{5F80C7E1-A7BD-418E-A665-3DAF3DEDF5A4}">
      <dgm:prSet/>
      <dgm:spPr/>
      <dgm:t>
        <a:bodyPr/>
        <a:lstStyle/>
        <a:p>
          <a:endParaRPr lang="en-US"/>
        </a:p>
      </dgm:t>
    </dgm:pt>
    <dgm:pt modelId="{D9F2C337-E560-48B6-9292-244BBA00A815}">
      <dgm:prSet custT="1"/>
      <dgm:spPr>
        <a:xfrm>
          <a:off x="429026" y="2317813"/>
          <a:ext cx="1856263" cy="1041336"/>
        </a:xfrm>
        <a:solidFill>
          <a:srgbClr val="E6E6E6">
            <a:alpha val="90000"/>
          </a:srgbClr>
        </a:solidFill>
        <a:ln w="12700" cap="flat" cmpd="sng" algn="ctr">
          <a:noFill/>
          <a:prstDash val="solid"/>
          <a:miter lim="800000"/>
        </a:ln>
        <a:effectLst/>
      </dgm:spPr>
      <dgm:t>
        <a:bodyPr/>
        <a:lstStyle/>
        <a:p>
          <a:pPr marL="0" lvl="0" indent="0" algn="l" defTabSz="533400">
            <a:lnSpc>
              <a:spcPct val="90000"/>
            </a:lnSpc>
            <a:spcBef>
              <a:spcPct val="0"/>
            </a:spcBef>
            <a:spcAft>
              <a:spcPct val="35000"/>
            </a:spcAft>
            <a:buNone/>
          </a:pPr>
          <a:r>
            <a:rPr lang="en-US" sz="1100" i="1" kern="1200" dirty="0" smtClean="0">
              <a:solidFill>
                <a:srgbClr val="454D55"/>
              </a:solidFill>
              <a:latin typeface="Times New Roman"/>
              <a:ea typeface="+mn-ea"/>
              <a:cs typeface="+mn-cs"/>
            </a:rPr>
            <a:t>* Text to speech(TTS)</a:t>
          </a:r>
          <a:endParaRPr lang="en-US" sz="1100" i="1" kern="1200" dirty="0">
            <a:solidFill>
              <a:srgbClr val="454D55"/>
            </a:solidFill>
            <a:latin typeface="Times New Roman"/>
            <a:ea typeface="+mn-ea"/>
            <a:cs typeface="+mn-cs"/>
          </a:endParaRPr>
        </a:p>
      </dgm:t>
    </dgm:pt>
    <dgm:pt modelId="{53393D19-7472-49FF-833C-E1612A1552A3}" type="parTrans" cxnId="{B8FA4C0E-9152-4A5A-BF56-32D8C7ECAE63}">
      <dgm:prSet/>
      <dgm:spPr/>
      <dgm:t>
        <a:bodyPr/>
        <a:lstStyle/>
        <a:p>
          <a:endParaRPr lang="en-US"/>
        </a:p>
      </dgm:t>
    </dgm:pt>
    <dgm:pt modelId="{244F507A-4CE3-4C03-B805-E854421A8476}" type="sibTrans" cxnId="{B8FA4C0E-9152-4A5A-BF56-32D8C7ECAE63}">
      <dgm:prSet/>
      <dgm:spPr/>
      <dgm:t>
        <a:bodyPr/>
        <a:lstStyle/>
        <a:p>
          <a:endParaRPr lang="en-US"/>
        </a:p>
      </dgm:t>
    </dgm:pt>
    <dgm:pt modelId="{49CD75D1-B368-4924-82BD-650913BD8C19}">
      <dgm:prSet custT="1"/>
      <dgm:spPr>
        <a:xfrm>
          <a:off x="2235953" y="266025"/>
          <a:ext cx="1856263" cy="824748"/>
        </a:xfrm>
        <a:solidFill>
          <a:srgbClr val="E6E6E6">
            <a:alpha val="90000"/>
          </a:srgbClr>
        </a:solidFill>
        <a:ln w="12700" cap="flat" cmpd="sng" algn="ctr">
          <a:noFill/>
          <a:prstDash val="solid"/>
          <a:miter lim="800000"/>
        </a:ln>
        <a:effectLst/>
      </dgm:spPr>
      <dgm:t>
        <a:bodyPr/>
        <a:lstStyle/>
        <a:p>
          <a:pPr marL="0" lvl="0" indent="0" algn="l" defTabSz="533400">
            <a:lnSpc>
              <a:spcPct val="90000"/>
            </a:lnSpc>
            <a:spcBef>
              <a:spcPct val="0"/>
            </a:spcBef>
            <a:spcAft>
              <a:spcPct val="35000"/>
            </a:spcAft>
            <a:buNone/>
          </a:pPr>
          <a:r>
            <a:rPr lang="ar-EG" sz="1200" i="1" kern="1200" dirty="0" smtClean="0">
              <a:solidFill>
                <a:srgbClr val="454D55"/>
              </a:solidFill>
              <a:latin typeface="Times New Roman"/>
              <a:ea typeface="+mn-ea"/>
              <a:cs typeface="+mn-cs"/>
            </a:rPr>
            <a:t>*</a:t>
          </a:r>
          <a:r>
            <a:rPr lang="en-US" sz="1200" i="1" kern="1200" dirty="0" smtClean="0">
              <a:solidFill>
                <a:srgbClr val="454D55"/>
              </a:solidFill>
              <a:latin typeface="Times New Roman"/>
              <a:ea typeface="+mn-ea"/>
              <a:cs typeface="+mn-cs"/>
            </a:rPr>
            <a:t> Start writing the code</a:t>
          </a:r>
          <a:endParaRPr lang="en-US" sz="1200" i="1" kern="1200" dirty="0">
            <a:solidFill>
              <a:srgbClr val="454D55"/>
            </a:solidFill>
            <a:latin typeface="Times New Roman"/>
            <a:ea typeface="+mn-ea"/>
            <a:cs typeface="+mn-cs"/>
          </a:endParaRPr>
        </a:p>
      </dgm:t>
    </dgm:pt>
    <dgm:pt modelId="{199465D5-6CD3-42AC-81EF-B92FA83364B9}" type="parTrans" cxnId="{04B858DA-F80B-4A34-A26F-C8E37E224878}">
      <dgm:prSet/>
      <dgm:spPr/>
      <dgm:t>
        <a:bodyPr/>
        <a:lstStyle/>
        <a:p>
          <a:endParaRPr lang="en-US"/>
        </a:p>
      </dgm:t>
    </dgm:pt>
    <dgm:pt modelId="{995D4E89-F2EC-49A0-99C9-87666743F803}" type="sibTrans" cxnId="{04B858DA-F80B-4A34-A26F-C8E37E224878}">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t>
        <a:bodyPr/>
        <a:lstStyle/>
        <a:p>
          <a:endParaRPr lang="en-US"/>
        </a:p>
      </dgm:t>
    </dgm:pt>
    <dgm:pt modelId="{6168B371-2815-4661-9209-F8A29814ADCC}" type="pres">
      <dgm:prSet presAssocID="{FF3CD410-5E2E-4080-A893-907D31D22CB3}" presName="divider" presStyleLbl="fgAcc1" presStyleIdx="0" presStyleCnt="1"/>
      <dgm:spPr>
        <a:xfrm>
          <a:off x="0" y="1679575"/>
          <a:ext cx="8437562"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gm:spPr>
      <dgm:t>
        <a:bodyPr/>
        <a:lstStyle/>
        <a:p>
          <a:endParaRPr lang="en-US"/>
        </a:p>
      </dgm:t>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a:prstGeom prst="rect">
          <a:avLst/>
        </a:prstGeom>
      </dgm:spPr>
      <dgm:t>
        <a:bodyPr/>
        <a:lstStyle/>
        <a:p>
          <a:endParaRPr lang="en-US"/>
        </a:p>
      </dgm:t>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a:prstGeom prst="rect">
          <a:avLst/>
        </a:prstGeom>
      </dgm:spPr>
      <dgm:t>
        <a:bodyPr/>
        <a:lstStyle/>
        <a:p>
          <a:endParaRPr lang="en-US"/>
        </a:p>
      </dgm:t>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a:xfrm>
          <a:off x="1054695" y="1444434"/>
          <a:ext cx="0" cy="235140"/>
        </a:xfrm>
        <a:prstGeom prst="line">
          <a:avLst/>
        </a:prstGeom>
        <a:noFill/>
        <a:ln w="19050" cap="flat" cmpd="sng" algn="ctr">
          <a:solidFill>
            <a:srgbClr val="808080"/>
          </a:solidFill>
          <a:prstDash val="solid"/>
          <a:miter lim="800000"/>
        </a:ln>
        <a:effectLst/>
      </dgm:spPr>
      <dgm:t>
        <a:bodyPr/>
        <a:lstStyle/>
        <a:p>
          <a:endParaRPr lang="en-US"/>
        </a:p>
      </dgm:t>
    </dgm:pt>
    <dgm:pt modelId="{6D7F9BE3-3008-4E5E-96F3-C71D72649902}" type="pres">
      <dgm:prSet presAssocID="{D423FB80-F2BD-4DDE-80B1-76F84FE09A02}" presName="ConnectorPoint" presStyleLbl="node1" presStyleIdx="0" presStyleCnt="5"/>
      <dgm:spPr>
        <a:xfrm rot="2700000">
          <a:off x="1028567" y="1653446"/>
          <a:ext cx="52256" cy="52256"/>
        </a:xfrm>
        <a:prstGeom prst="ellipse">
          <a:avLst/>
        </a:prstGeom>
        <a:solidFill>
          <a:srgbClr val="A67C52"/>
        </a:solidFill>
        <a:ln w="6350" cap="flat" cmpd="sng" algn="ctr">
          <a:noFill/>
          <a:prstDash val="solid"/>
          <a:miter lim="800000"/>
        </a:ln>
        <a:effectLst/>
      </dgm:spPr>
      <dgm:t>
        <a:bodyPr/>
        <a:lstStyle/>
        <a:p>
          <a:endParaRPr lang="en-US"/>
        </a:p>
      </dgm:t>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C7F26193-F277-4FC2-96E8-E896E5EFC9BC}" type="pres">
      <dgm:prSet presAssocID="{F01D5F9E-ABC5-4560-ACB4-E6CFBC60BFF2}" presName="composite" presStyleCnt="0"/>
      <dgm:spPr/>
    </dgm:pt>
    <dgm:pt modelId="{5C68C37A-C349-49AE-97A1-63D110D2C7D1}" type="pres">
      <dgm:prSet presAssocID="{F01D5F9E-ABC5-4560-ACB4-E6CFBC60BFF2}" presName="L1TextContainer" presStyleLbl="alignNode1" presStyleIdx="1" presStyleCnt="5" custScaleX="100000" custLinFactNeighborX="-40447">
        <dgm:presLayoutVars>
          <dgm:chMax val="1"/>
          <dgm:chPref val="1"/>
          <dgm:bulletEnabled val="1"/>
        </dgm:presLayoutVars>
      </dgm:prSet>
      <dgm:spPr>
        <a:prstGeom prst="rect">
          <a:avLst/>
        </a:prstGeom>
      </dgm:spPr>
      <dgm:t>
        <a:bodyPr/>
        <a:lstStyle/>
        <a:p>
          <a:endParaRPr lang="en-US"/>
        </a:p>
      </dgm:t>
    </dgm:pt>
    <dgm:pt modelId="{3E3F09C6-0C94-40B1-A308-6929444363D4}" type="pres">
      <dgm:prSet presAssocID="{F01D5F9E-ABC5-4560-ACB4-E6CFBC60BFF2}" presName="L2TextContainerWrapper" presStyleCnt="0">
        <dgm:presLayoutVars>
          <dgm:bulletEnabled val="1"/>
        </dgm:presLayoutVars>
      </dgm:prSet>
      <dgm:spPr/>
    </dgm:pt>
    <dgm:pt modelId="{A01D9671-7007-4F3F-98D6-A9730C5B45E4}" type="pres">
      <dgm:prSet presAssocID="{F01D5F9E-ABC5-4560-ACB4-E6CFBC60BFF2}" presName="L2TextContainer" presStyleLbl="bgAccFollowNode1" presStyleIdx="1" presStyleCnt="5" custLinFactNeighborX="-40524"/>
      <dgm:spPr>
        <a:prstGeom prst="rect">
          <a:avLst/>
        </a:prstGeom>
      </dgm:spPr>
      <dgm:t>
        <a:bodyPr/>
        <a:lstStyle/>
        <a:p>
          <a:endParaRPr lang="en-US"/>
        </a:p>
      </dgm:t>
    </dgm:pt>
    <dgm:pt modelId="{65C95A24-31B5-46D2-BCB4-07372ABDD6F2}" type="pres">
      <dgm:prSet presAssocID="{F01D5F9E-ABC5-4560-ACB4-E6CFBC60BFF2}" presName="FlexibleEmptyPlaceHolder" presStyleCnt="0"/>
      <dgm:spPr/>
    </dgm:pt>
    <dgm:pt modelId="{D4347EDB-4883-4C4B-A672-6266C9702B5A}" type="pres">
      <dgm:prSet presAssocID="{F01D5F9E-ABC5-4560-ACB4-E6CFBC60BFF2}" presName="ConnectLine" presStyleLbl="sibTrans1D1" presStyleIdx="1" presStyleCnt="5"/>
      <dgm:spPr>
        <a:xfrm>
          <a:off x="1358587" y="1679574"/>
          <a:ext cx="0" cy="235140"/>
        </a:xfrm>
        <a:prstGeom prst="line">
          <a:avLst/>
        </a:prstGeom>
        <a:noFill/>
        <a:ln w="19050" cap="flat" cmpd="sng" algn="ctr">
          <a:solidFill>
            <a:srgbClr val="808080"/>
          </a:solidFill>
          <a:prstDash val="solid"/>
          <a:miter lim="800000"/>
        </a:ln>
        <a:effectLst/>
      </dgm:spPr>
      <dgm:t>
        <a:bodyPr/>
        <a:lstStyle/>
        <a:p>
          <a:endParaRPr lang="en-US"/>
        </a:p>
      </dgm:t>
    </dgm:pt>
    <dgm:pt modelId="{D10813CD-B7B7-4CC7-9B2D-B5AE3D30A4DA}" type="pres">
      <dgm:prSet presAssocID="{F01D5F9E-ABC5-4560-ACB4-E6CFBC60BFF2}" presName="ConnectorPoint" presStyleLbl="node1" presStyleIdx="1" presStyleCnt="5"/>
      <dgm:spPr>
        <a:xfrm rot="2700000">
          <a:off x="1332459" y="1653446"/>
          <a:ext cx="52256" cy="52256"/>
        </a:xfrm>
        <a:prstGeom prst="ellipse">
          <a:avLst/>
        </a:prstGeom>
        <a:solidFill>
          <a:srgbClr val="A67C52"/>
        </a:solidFill>
        <a:ln w="6350" cap="flat" cmpd="sng" algn="ctr">
          <a:noFill/>
          <a:prstDash val="solid"/>
          <a:miter lim="800000"/>
        </a:ln>
        <a:effectLst/>
      </dgm:spPr>
      <dgm:t>
        <a:bodyPr/>
        <a:lstStyle/>
        <a:p>
          <a:endParaRPr lang="en-US"/>
        </a:p>
      </dgm:t>
    </dgm:pt>
    <dgm:pt modelId="{143FACBA-FB69-402B-8D92-68DCE90EA86A}" type="pres">
      <dgm:prSet presAssocID="{F01D5F9E-ABC5-4560-ACB4-E6CFBC60BFF2}" presName="EmptyPlaceHolder" presStyleCnt="0"/>
      <dgm:spPr/>
    </dgm:pt>
    <dgm:pt modelId="{0587E036-7F91-482C-9B0A-860FD4CCD0E2}" type="pres">
      <dgm:prSet presAssocID="{36ABC0D0-B41E-401C-840C-2AFBE73989B4}" presName="spaceBetweenRectangles" presStyleCnt="0"/>
      <dgm:spPr/>
    </dgm:pt>
    <dgm:pt modelId="{795AD8F1-7B20-410C-90F4-2E04F4F4C93D}" type="pres">
      <dgm:prSet presAssocID="{454D56AF-0D14-43A4-A4AA-2274946C5116}" presName="composite" presStyleCnt="0"/>
      <dgm:spPr/>
    </dgm:pt>
    <dgm:pt modelId="{C5503B6E-C1DB-44F5-ABB8-38EF445ED1E8}" type="pres">
      <dgm:prSet presAssocID="{454D56AF-0D14-43A4-A4AA-2274946C5116}" presName="L1TextContainer" presStyleLbl="alignNode1" presStyleIdx="2" presStyleCnt="5">
        <dgm:presLayoutVars>
          <dgm:chMax val="1"/>
          <dgm:chPref val="1"/>
          <dgm:bulletEnabled val="1"/>
        </dgm:presLayoutVars>
      </dgm:prSet>
      <dgm:spPr>
        <a:prstGeom prst="rect">
          <a:avLst/>
        </a:prstGeom>
      </dgm:spPr>
      <dgm:t>
        <a:bodyPr/>
        <a:lstStyle/>
        <a:p>
          <a:endParaRPr lang="en-US"/>
        </a:p>
      </dgm:t>
    </dgm:pt>
    <dgm:pt modelId="{FD7DE90B-3DDE-4250-BB93-6AFB95DB30C9}" type="pres">
      <dgm:prSet presAssocID="{454D56AF-0D14-43A4-A4AA-2274946C5116}" presName="L2TextContainerWrapper" presStyleCnt="0">
        <dgm:presLayoutVars>
          <dgm:bulletEnabled val="1"/>
        </dgm:presLayoutVars>
      </dgm:prSet>
      <dgm:spPr/>
    </dgm:pt>
    <dgm:pt modelId="{04897CD2-CF6F-4A55-8E79-1E7393B07B06}" type="pres">
      <dgm:prSet presAssocID="{454D56AF-0D14-43A4-A4AA-2274946C5116}" presName="L2TextContainer" presStyleLbl="bgAccFollowNode1" presStyleIdx="2" presStyleCnt="5" custScaleY="117383"/>
      <dgm:spPr>
        <a:prstGeom prst="rect">
          <a:avLst/>
        </a:prstGeom>
      </dgm:spPr>
      <dgm:t>
        <a:bodyPr/>
        <a:lstStyle/>
        <a:p>
          <a:endParaRPr lang="en-US"/>
        </a:p>
      </dgm:t>
    </dgm:pt>
    <dgm:pt modelId="{30F499EF-86B9-43D4-9E36-2ADCD18D3C55}" type="pres">
      <dgm:prSet presAssocID="{454D56AF-0D14-43A4-A4AA-2274946C5116}" presName="FlexibleEmptyPlaceHolder" presStyleCnt="0"/>
      <dgm:spPr/>
    </dgm:pt>
    <dgm:pt modelId="{73ACB8E4-FFC1-49E5-BB46-1EBD63F3BF67}" type="pres">
      <dgm:prSet presAssocID="{454D56AF-0D14-43A4-A4AA-2274946C5116}" presName="ConnectLine" presStyleLbl="sibTrans1D1" presStyleIdx="2" presStyleCnt="5"/>
      <dgm:spPr>
        <a:xfrm>
          <a:off x="3164085" y="1463338"/>
          <a:ext cx="0" cy="232460"/>
        </a:xfrm>
        <a:prstGeom prst="line">
          <a:avLst/>
        </a:prstGeom>
        <a:noFill/>
        <a:ln w="19050" cap="flat" cmpd="sng" algn="ctr">
          <a:solidFill>
            <a:srgbClr val="808080"/>
          </a:solidFill>
          <a:prstDash val="solid"/>
          <a:miter lim="800000"/>
        </a:ln>
        <a:effectLst/>
      </dgm:spPr>
      <dgm:t>
        <a:bodyPr/>
        <a:lstStyle/>
        <a:p>
          <a:endParaRPr lang="en-US"/>
        </a:p>
      </dgm:t>
    </dgm:pt>
    <dgm:pt modelId="{FE89438A-B301-4219-9492-D30967496E8F}" type="pres">
      <dgm:prSet presAssocID="{454D56AF-0D14-43A4-A4AA-2274946C5116}" presName="ConnectorPoint" presStyleLbl="node1" presStyleIdx="2" presStyleCnt="5"/>
      <dgm:spPr>
        <a:xfrm rot="2700000">
          <a:off x="3138255" y="1672648"/>
          <a:ext cx="51660" cy="51660"/>
        </a:xfrm>
        <a:prstGeom prst="ellipse">
          <a:avLst/>
        </a:prstGeom>
        <a:solidFill>
          <a:srgbClr val="A67C52"/>
        </a:solidFill>
        <a:ln w="6350" cap="flat" cmpd="sng" algn="ctr">
          <a:noFill/>
          <a:prstDash val="solid"/>
          <a:miter lim="800000"/>
        </a:ln>
        <a:effectLst/>
      </dgm:spPr>
      <dgm:t>
        <a:bodyPr/>
        <a:lstStyle/>
        <a:p>
          <a:endParaRPr lang="en-US"/>
        </a:p>
      </dgm:t>
    </dgm:pt>
    <dgm:pt modelId="{80E00C49-A058-42B1-B4A9-8FC8989D4F58}" type="pres">
      <dgm:prSet presAssocID="{454D56AF-0D14-43A4-A4AA-2274946C5116}" presName="EmptyPlaceHolder" presStyleCnt="0"/>
      <dgm:spPr/>
    </dgm:pt>
    <dgm:pt modelId="{396E0C2C-79C3-4FCA-B5E5-8B3C2758C30F}" type="pres">
      <dgm:prSet presAssocID="{511F28C0-50D9-4CBB-862C-2AD0ACC17105}" presName="spaceBetweenRectangles" presStyleCnt="0"/>
      <dgm:spPr/>
    </dgm:pt>
    <dgm:pt modelId="{866B658A-D972-4AD8-A7E6-4082FD2CB001}" type="pres">
      <dgm:prSet presAssocID="{A7F4784E-75AE-4F03-B342-C71355D1ACCF}" presName="composite" presStyleCnt="0"/>
      <dgm:spPr/>
    </dgm:pt>
    <dgm:pt modelId="{CBCB6B30-5D46-4B19-B9DE-C0B7FB057712}" type="pres">
      <dgm:prSet presAssocID="{A7F4784E-75AE-4F03-B342-C71355D1ACCF}" presName="L1TextContainer" presStyleLbl="alignNode1" presStyleIdx="3" presStyleCnt="5" custLinFactNeighborX="-46225">
        <dgm:presLayoutVars>
          <dgm:chMax val="1"/>
          <dgm:chPref val="1"/>
          <dgm:bulletEnabled val="1"/>
        </dgm:presLayoutVars>
      </dgm:prSet>
      <dgm:spPr>
        <a:prstGeom prst="rect">
          <a:avLst/>
        </a:prstGeom>
      </dgm:spPr>
      <dgm:t>
        <a:bodyPr/>
        <a:lstStyle/>
        <a:p>
          <a:endParaRPr lang="en-US"/>
        </a:p>
      </dgm:t>
    </dgm:pt>
    <dgm:pt modelId="{746F6004-1265-4B16-B698-179F0477DB3D}" type="pres">
      <dgm:prSet presAssocID="{A7F4784E-75AE-4F03-B342-C71355D1ACCF}" presName="L2TextContainerWrapper" presStyleCnt="0">
        <dgm:presLayoutVars>
          <dgm:bulletEnabled val="1"/>
        </dgm:presLayoutVars>
      </dgm:prSet>
      <dgm:spPr/>
    </dgm:pt>
    <dgm:pt modelId="{95B1E40E-26D9-44C8-A99F-14EA44505DF3}" type="pres">
      <dgm:prSet presAssocID="{A7F4784E-75AE-4F03-B342-C71355D1ACCF}" presName="L2TextContainer" presStyleLbl="bgAccFollowNode1" presStyleIdx="3" presStyleCnt="5" custLinFactNeighborX="-46302"/>
      <dgm:spPr>
        <a:prstGeom prst="rect">
          <a:avLst/>
        </a:prstGeom>
      </dgm:spPr>
      <dgm:t>
        <a:bodyPr/>
        <a:lstStyle/>
        <a:p>
          <a:endParaRPr lang="en-US"/>
        </a:p>
      </dgm:t>
    </dgm:pt>
    <dgm:pt modelId="{752FC6D6-93A6-414C-B65D-6F2858E07E0C}" type="pres">
      <dgm:prSet presAssocID="{A7F4784E-75AE-4F03-B342-C71355D1ACCF}" presName="FlexibleEmptyPlaceHolder" presStyleCnt="0"/>
      <dgm:spPr/>
    </dgm:pt>
    <dgm:pt modelId="{BBBD3B06-9C30-48DB-A77E-5A358B1C6E78}" type="pres">
      <dgm:prSet presAssocID="{A7F4784E-75AE-4F03-B342-C71355D1ACCF}" presName="ConnectLine" presStyleLbl="sibTrans1D1" presStyleIdx="3" presStyleCnt="5"/>
      <dgm:spPr>
        <a:xfrm>
          <a:off x="3360723" y="1679574"/>
          <a:ext cx="0" cy="235140"/>
        </a:xfrm>
        <a:prstGeom prst="line">
          <a:avLst/>
        </a:prstGeom>
        <a:noFill/>
        <a:ln w="19050" cap="flat" cmpd="sng" algn="ctr">
          <a:solidFill>
            <a:srgbClr val="808080"/>
          </a:solidFill>
          <a:prstDash val="solid"/>
          <a:miter lim="800000"/>
        </a:ln>
        <a:effectLst/>
      </dgm:spPr>
      <dgm:t>
        <a:bodyPr/>
        <a:lstStyle/>
        <a:p>
          <a:endParaRPr lang="en-US"/>
        </a:p>
      </dgm:t>
    </dgm:pt>
    <dgm:pt modelId="{C574381E-6C24-436D-B265-4BCFEFA46591}" type="pres">
      <dgm:prSet presAssocID="{A7F4784E-75AE-4F03-B342-C71355D1ACCF}" presName="ConnectorPoint" presStyleLbl="node1" presStyleIdx="3" presStyleCnt="5"/>
      <dgm:spPr>
        <a:xfrm rot="2700000">
          <a:off x="3334595" y="1653446"/>
          <a:ext cx="52256" cy="52256"/>
        </a:xfrm>
        <a:prstGeom prst="ellipse">
          <a:avLst/>
        </a:prstGeom>
        <a:solidFill>
          <a:srgbClr val="A67C52"/>
        </a:solidFill>
        <a:ln w="6350" cap="flat" cmpd="sng" algn="ctr">
          <a:noFill/>
          <a:prstDash val="solid"/>
          <a:miter lim="800000"/>
        </a:ln>
        <a:effectLst/>
      </dgm:spPr>
      <dgm:t>
        <a:bodyPr/>
        <a:lstStyle/>
        <a:p>
          <a:endParaRPr lang="en-US"/>
        </a:p>
      </dgm:t>
    </dgm:pt>
    <dgm:pt modelId="{CC7E7566-0B46-4E0A-B951-BFE404664D2C}" type="pres">
      <dgm:prSet presAssocID="{A7F4784E-75AE-4F03-B342-C71355D1ACCF}" presName="EmptyPlaceHolder" presStyleCnt="0"/>
      <dgm:spPr/>
    </dgm:pt>
    <dgm:pt modelId="{F50C4635-5C0A-4C07-B5AD-BABD96009847}" type="pres">
      <dgm:prSet presAssocID="{3078DB00-0C2A-4587-8661-74E5E36CBCA7}" presName="spaceBetweenRectangles" presStyleCnt="0"/>
      <dgm:spPr/>
    </dgm:pt>
    <dgm:pt modelId="{5667DB6C-E90F-44DB-BFD7-8570D48D28D4}" type="pres">
      <dgm:prSet presAssocID="{A59C9EB4-4836-41EA-88FC-E68E29755DEF}" presName="composite" presStyleCnt="0"/>
      <dgm:spPr/>
    </dgm:pt>
    <dgm:pt modelId="{88F6D506-033B-4CA4-9572-41E373A6B43C}" type="pres">
      <dgm:prSet presAssocID="{A59C9EB4-4836-41EA-88FC-E68E29755DEF}" presName="L1TextContainer" presStyleLbl="alignNode1" presStyleIdx="4" presStyleCnt="5" custLinFactNeighborX="12519">
        <dgm:presLayoutVars>
          <dgm:chMax val="1"/>
          <dgm:chPref val="1"/>
          <dgm:bulletEnabled val="1"/>
        </dgm:presLayoutVars>
      </dgm:prSet>
      <dgm:spPr>
        <a:prstGeom prst="rect">
          <a:avLst/>
        </a:prstGeom>
      </dgm:spPr>
      <dgm:t>
        <a:bodyPr/>
        <a:lstStyle/>
        <a:p>
          <a:endParaRPr lang="en-US"/>
        </a:p>
      </dgm:t>
    </dgm:pt>
    <dgm:pt modelId="{E3303ED6-54B9-4518-AD7C-3197102106EF}" type="pres">
      <dgm:prSet presAssocID="{A59C9EB4-4836-41EA-88FC-E68E29755DEF}" presName="L2TextContainerWrapper" presStyleCnt="0">
        <dgm:presLayoutVars>
          <dgm:bulletEnabled val="1"/>
        </dgm:presLayoutVars>
      </dgm:prSet>
      <dgm:spPr/>
    </dgm:pt>
    <dgm:pt modelId="{FE14A9FC-66E7-4679-B63E-054F98E59204}" type="pres">
      <dgm:prSet presAssocID="{A59C9EB4-4836-41EA-88FC-E68E29755DEF}" presName="L2TextContainer" presStyleLbl="bgAccFollowNode1" presStyleIdx="4" presStyleCnt="5" custLinFactNeighborX="12671" custLinFactNeighborY="41"/>
      <dgm:spPr>
        <a:prstGeom prst="rect">
          <a:avLst/>
        </a:prstGeom>
      </dgm:spPr>
      <dgm:t>
        <a:bodyPr/>
        <a:lstStyle/>
        <a:p>
          <a:endParaRPr lang="en-US"/>
        </a:p>
      </dgm:t>
    </dgm:pt>
    <dgm:pt modelId="{8F1DAFAE-685A-4EC1-8FC0-2EE182F59B78}" type="pres">
      <dgm:prSet presAssocID="{A59C9EB4-4836-41EA-88FC-E68E29755DEF}" presName="FlexibleEmptyPlaceHolder" presStyleCnt="0"/>
      <dgm:spPr/>
    </dgm:pt>
    <dgm:pt modelId="{4702B22B-8EB6-4454-9F8E-9A963F32B8A1}" type="pres">
      <dgm:prSet presAssocID="{A59C9EB4-4836-41EA-88FC-E68E29755DEF}" presName="ConnectLine" presStyleLbl="sibTrans1D1" presStyleIdx="4" presStyleCnt="5"/>
      <dgm:spPr>
        <a:xfrm>
          <a:off x="5505861" y="1444434"/>
          <a:ext cx="0" cy="235140"/>
        </a:xfrm>
        <a:prstGeom prst="line">
          <a:avLst/>
        </a:prstGeom>
        <a:noFill/>
        <a:ln w="19050" cap="flat" cmpd="sng" algn="ctr">
          <a:solidFill>
            <a:srgbClr val="808080"/>
          </a:solidFill>
          <a:prstDash val="solid"/>
          <a:miter lim="800000"/>
        </a:ln>
        <a:effectLst/>
      </dgm:spPr>
      <dgm:t>
        <a:bodyPr/>
        <a:lstStyle/>
        <a:p>
          <a:endParaRPr lang="en-US"/>
        </a:p>
      </dgm:t>
    </dgm:pt>
    <dgm:pt modelId="{F2E81385-B138-4A59-9452-A3C9AC4F2012}" type="pres">
      <dgm:prSet presAssocID="{A59C9EB4-4836-41EA-88FC-E68E29755DEF}" presName="ConnectorPoint" presStyleLbl="node1" presStyleIdx="4" presStyleCnt="5"/>
      <dgm:spPr>
        <a:xfrm rot="2700000">
          <a:off x="5479733" y="1653446"/>
          <a:ext cx="52256" cy="52256"/>
        </a:xfrm>
        <a:prstGeom prst="ellipse">
          <a:avLst/>
        </a:prstGeom>
        <a:solidFill>
          <a:srgbClr val="A67C52"/>
        </a:solidFill>
        <a:ln w="6350" cap="flat" cmpd="sng" algn="ctr">
          <a:noFill/>
          <a:prstDash val="solid"/>
          <a:miter lim="800000"/>
        </a:ln>
        <a:effectLst/>
      </dgm:spPr>
      <dgm:t>
        <a:bodyPr/>
        <a:lstStyle/>
        <a:p>
          <a:endParaRPr lang="en-US"/>
        </a:p>
      </dgm:t>
    </dgm:pt>
    <dgm:pt modelId="{00C34F8E-67EA-485C-B754-5C6C9BC871C5}" type="pres">
      <dgm:prSet presAssocID="{A59C9EB4-4836-41EA-88FC-E68E29755DEF}" presName="EmptyPlaceHolder" presStyleCnt="0"/>
      <dgm:spPr/>
    </dgm:pt>
  </dgm:ptLst>
  <dgm:cxnLst>
    <dgm:cxn modelId="{5BF3B7B1-A779-4E2D-8625-77DE0CA38FEE}" srcId="{FF3CD410-5E2E-4080-A893-907D31D22CB3}" destId="{D423FB80-F2BD-4DDE-80B1-76F84FE09A02}" srcOrd="0" destOrd="0" parTransId="{9B1CA3FF-D252-4AF5-8F50-CFC93ACA9175}" sibTransId="{EBE862E1-9761-4AA7-AA00-BD79FA3B27DD}"/>
    <dgm:cxn modelId="{5473474E-A47C-499B-9B0B-1EA5728173B1}" type="presOf" srcId="{47BE8E0B-496B-44FC-825E-C2A10D821DC9}" destId="{A01D9671-7007-4F3F-98D6-A9730C5B45E4}" srcOrd="0" destOrd="0" presId="urn:microsoft.com/office/officeart/2017/3/layout/HorizontalLabelsTimeline"/>
    <dgm:cxn modelId="{68D35F9D-DABF-4E5A-94D4-F988D8E84907}" srcId="{D423FB80-F2BD-4DDE-80B1-76F84FE09A02}" destId="{245E128E-7700-4C91-9411-CDD1DCA94D67}" srcOrd="0" destOrd="0" parTransId="{B4D95EBA-0423-4AFA-B379-E030341B1F23}" sibTransId="{4963BA97-D4C5-477B-9B0D-68DB38F61579}"/>
    <dgm:cxn modelId="{5A3B2130-5035-4E61-92B1-343AA432C9DF}" srcId="{FF3CD410-5E2E-4080-A893-907D31D22CB3}" destId="{454D56AF-0D14-43A4-A4AA-2274946C5116}" srcOrd="2" destOrd="0" parTransId="{340931FA-0A09-49B9-99A7-6650F93FDC08}" sibTransId="{511F28C0-50D9-4CBB-862C-2AD0ACC17105}"/>
    <dgm:cxn modelId="{B8FA4C0E-9152-4A5A-BF56-32D8C7ECAE63}" srcId="{F01D5F9E-ABC5-4560-ACB4-E6CFBC60BFF2}" destId="{D9F2C337-E560-48B6-9292-244BBA00A815}" srcOrd="1" destOrd="0" parTransId="{53393D19-7472-49FF-833C-E1612A1552A3}" sibTransId="{244F507A-4CE3-4C03-B805-E854421A8476}"/>
    <dgm:cxn modelId="{8302F367-51EB-444B-8B03-450D5B88DCB6}" type="presOf" srcId="{1827863D-2FA1-48D1-81C4-0E7D31ADB47E}" destId="{95B1E40E-26D9-44C8-A99F-14EA44505DF3}" srcOrd="0" destOrd="0" presId="urn:microsoft.com/office/officeart/2017/3/layout/HorizontalLabelsTimeline"/>
    <dgm:cxn modelId="{B9B38C7F-D679-4A39-B742-6501D3961044}" srcId="{454D56AF-0D14-43A4-A4AA-2274946C5116}" destId="{3280BE73-5C4D-4941-9102-E5930904556F}" srcOrd="0" destOrd="0" parTransId="{596FE3BE-79D4-47E4-8416-EDF8385B1DE9}" sibTransId="{8E22D1FB-CF90-47F0-B06E-C66C75D54226}"/>
    <dgm:cxn modelId="{5C94067E-B561-49B9-ACF4-4BD548856334}" type="presOf" srcId="{245E128E-7700-4C91-9411-CDD1DCA94D67}" destId="{255B3FC7-BD87-4810-87ED-7952D0F23157}" srcOrd="0" destOrd="0" presId="urn:microsoft.com/office/officeart/2017/3/layout/HorizontalLabelsTimeline"/>
    <dgm:cxn modelId="{174B2E2A-1B8D-4076-8723-18FBF792E065}" type="presOf" srcId="{A7F4784E-75AE-4F03-B342-C71355D1ACCF}" destId="{CBCB6B30-5D46-4B19-B9DE-C0B7FB057712}" srcOrd="0" destOrd="0" presId="urn:microsoft.com/office/officeart/2017/3/layout/HorizontalLabelsTimeline"/>
    <dgm:cxn modelId="{D750EA1E-1323-48EE-B666-6D590776B158}" type="presOf" srcId="{F01D5F9E-ABC5-4560-ACB4-E6CFBC60BFF2}" destId="{5C68C37A-C349-49AE-97A1-63D110D2C7D1}" srcOrd="0" destOrd="0" presId="urn:microsoft.com/office/officeart/2017/3/layout/HorizontalLabelsTimeline"/>
    <dgm:cxn modelId="{5F80C7E1-A7BD-418E-A665-3DAF3DEDF5A4}" srcId="{A59C9EB4-4836-41EA-88FC-E68E29755DEF}" destId="{CF564C6C-7771-4FD5-B851-B5B84730268F}" srcOrd="0" destOrd="0" parTransId="{5A57A755-D716-4DC9-9A51-20693042AFC8}" sibTransId="{024A7FBC-BB10-4242-BAF3-82678A4C13DA}"/>
    <dgm:cxn modelId="{35B17265-C185-487F-91D3-40DE2EA889FC}" type="presOf" srcId="{A59C9EB4-4836-41EA-88FC-E68E29755DEF}" destId="{88F6D506-033B-4CA4-9572-41E373A6B43C}" srcOrd="0" destOrd="0" presId="urn:microsoft.com/office/officeart/2017/3/layout/HorizontalLabelsTimeline"/>
    <dgm:cxn modelId="{68FE4870-E19A-4038-B855-AC333CE15487}" type="presOf" srcId="{49CD75D1-B368-4924-82BD-650913BD8C19}" destId="{04897CD2-CF6F-4A55-8E79-1E7393B07B06}" srcOrd="0" destOrd="1" presId="urn:microsoft.com/office/officeart/2017/3/layout/HorizontalLabelsTimeline"/>
    <dgm:cxn modelId="{2205B21C-169E-43C2-AE58-063E0B40ECF6}" type="presOf" srcId="{FF3CD410-5E2E-4080-A893-907D31D22CB3}" destId="{687CC7BD-79EF-4A0F-BDD3-809BFA49E6BE}" srcOrd="0" destOrd="0" presId="urn:microsoft.com/office/officeart/2017/3/layout/HorizontalLabelsTimeline"/>
    <dgm:cxn modelId="{33DFDD33-182D-44AF-9877-B1DCECE3CC9D}" srcId="{FF3CD410-5E2E-4080-A893-907D31D22CB3}" destId="{A7F4784E-75AE-4F03-B342-C71355D1ACCF}" srcOrd="3" destOrd="0" parTransId="{E8170CB0-7D27-4024-BF4D-F79F86202313}" sibTransId="{3078DB00-0C2A-4587-8661-74E5E36CBCA7}"/>
    <dgm:cxn modelId="{4B61AF65-3991-4A24-9475-D4AA0127738F}" srcId="{FF3CD410-5E2E-4080-A893-907D31D22CB3}" destId="{F01D5F9E-ABC5-4560-ACB4-E6CFBC60BFF2}" srcOrd="1" destOrd="0" parTransId="{FEAC3315-4B36-4E3C-89B3-70A50C7F13CC}" sibTransId="{36ABC0D0-B41E-401C-840C-2AFBE73989B4}"/>
    <dgm:cxn modelId="{04B858DA-F80B-4A34-A26F-C8E37E224878}" srcId="{454D56AF-0D14-43A4-A4AA-2274946C5116}" destId="{49CD75D1-B368-4924-82BD-650913BD8C19}" srcOrd="1" destOrd="0" parTransId="{199465D5-6CD3-42AC-81EF-B92FA83364B9}" sibTransId="{995D4E89-F2EC-49A0-99C9-87666743F803}"/>
    <dgm:cxn modelId="{47F4D29A-7D65-4C2F-8677-61780F0F1118}" srcId="{F01D5F9E-ABC5-4560-ACB4-E6CFBC60BFF2}" destId="{47BE8E0B-496B-44FC-825E-C2A10D821DC9}" srcOrd="0" destOrd="0" parTransId="{26C37286-A207-4C3A-8F03-B64C4EB72DB8}" sibTransId="{258C30B8-1EDE-458F-9BAB-BD0E5C8E1BF9}"/>
    <dgm:cxn modelId="{7749B4AD-5089-49E7-8F6B-1B2382C9B50E}" srcId="{A7F4784E-75AE-4F03-B342-C71355D1ACCF}" destId="{1827863D-2FA1-48D1-81C4-0E7D31ADB47E}" srcOrd="0" destOrd="0" parTransId="{B426C98F-7250-4E9E-84CB-E9FC83F8CB06}" sibTransId="{D0D7EB30-49F6-43D6-AF40-1B9302B3ADF0}"/>
    <dgm:cxn modelId="{27FF6C28-D2FD-4797-86F6-8EC85DED2C2F}" type="presOf" srcId="{D423FB80-F2BD-4DDE-80B1-76F84FE09A02}" destId="{64E37A6A-8F95-4F28-92FC-1FE8089D7DAF}" srcOrd="0" destOrd="0" presId="urn:microsoft.com/office/officeart/2017/3/layout/HorizontalLabelsTimeline"/>
    <dgm:cxn modelId="{E9C1BD04-315B-432F-A41D-F9DBBB384011}" type="presOf" srcId="{3280BE73-5C4D-4941-9102-E5930904556F}" destId="{04897CD2-CF6F-4A55-8E79-1E7393B07B06}" srcOrd="0" destOrd="0" presId="urn:microsoft.com/office/officeart/2017/3/layout/HorizontalLabelsTimeline"/>
    <dgm:cxn modelId="{B5B36FC6-67AD-4280-BED8-BB715DD348C7}" type="presOf" srcId="{CF564C6C-7771-4FD5-B851-B5B84730268F}" destId="{FE14A9FC-66E7-4679-B63E-054F98E59204}" srcOrd="0" destOrd="0" presId="urn:microsoft.com/office/officeart/2017/3/layout/HorizontalLabelsTimeline"/>
    <dgm:cxn modelId="{C2A8B52A-540B-46B5-A43B-27FAF06A13EF}" srcId="{FF3CD410-5E2E-4080-A893-907D31D22CB3}" destId="{A59C9EB4-4836-41EA-88FC-E68E29755DEF}" srcOrd="4" destOrd="0" parTransId="{C486CA18-5D6B-49AD-B92C-52313E993EC5}" sibTransId="{62C75627-0A71-4E35-B62B-749D8AB3C189}"/>
    <dgm:cxn modelId="{71D8B5FF-90B7-4B02-822D-9764738B8225}" type="presOf" srcId="{454D56AF-0D14-43A4-A4AA-2274946C5116}" destId="{C5503B6E-C1DB-44F5-ABB8-38EF445ED1E8}" srcOrd="0" destOrd="0" presId="urn:microsoft.com/office/officeart/2017/3/layout/HorizontalLabelsTimeline"/>
    <dgm:cxn modelId="{B7675A89-EEB5-455D-9C24-86E1A2999D13}" type="presOf" srcId="{D9F2C337-E560-48B6-9292-244BBA00A815}" destId="{A01D9671-7007-4F3F-98D6-A9730C5B45E4}" srcOrd="0" destOrd="1" presId="urn:microsoft.com/office/officeart/2017/3/layout/HorizontalLabelsTimeline"/>
    <dgm:cxn modelId="{1DA77910-7E2B-476F-B548-F51BC7EF4A85}" type="presParOf" srcId="{687CC7BD-79EF-4A0F-BDD3-809BFA49E6BE}" destId="{6168B371-2815-4661-9209-F8A29814ADCC}" srcOrd="0" destOrd="0" presId="urn:microsoft.com/office/officeart/2017/3/layout/HorizontalLabelsTimeline"/>
    <dgm:cxn modelId="{D2D5E5D9-1302-40BB-9FBA-F03EEA099A81}" type="presParOf" srcId="{687CC7BD-79EF-4A0F-BDD3-809BFA49E6BE}" destId="{4C5F54B5-504F-4069-AF1D-9A370FBD268C}" srcOrd="1" destOrd="0" presId="urn:microsoft.com/office/officeart/2017/3/layout/HorizontalLabelsTimeline"/>
    <dgm:cxn modelId="{DCC2C8C6-92BA-42CC-8CCA-F203F551D0A3}" type="presParOf" srcId="{4C5F54B5-504F-4069-AF1D-9A370FBD268C}" destId="{34539F78-7536-446A-B749-4315D26F2C4E}" srcOrd="0" destOrd="0" presId="urn:microsoft.com/office/officeart/2017/3/layout/HorizontalLabelsTimeline"/>
    <dgm:cxn modelId="{CED5ED4D-D209-4828-BD25-F81762E8766E}" type="presParOf" srcId="{34539F78-7536-446A-B749-4315D26F2C4E}" destId="{64E37A6A-8F95-4F28-92FC-1FE8089D7DAF}" srcOrd="0" destOrd="0" presId="urn:microsoft.com/office/officeart/2017/3/layout/HorizontalLabelsTimeline"/>
    <dgm:cxn modelId="{185B3DF5-A015-4E89-922B-92FFC4BEB732}" type="presParOf" srcId="{34539F78-7536-446A-B749-4315D26F2C4E}" destId="{301B11E7-9AB9-40DA-A950-87C47281308D}" srcOrd="1" destOrd="0" presId="urn:microsoft.com/office/officeart/2017/3/layout/HorizontalLabelsTimeline"/>
    <dgm:cxn modelId="{C600FB8F-7CB6-430C-959B-4C92DFA5C2EE}" type="presParOf" srcId="{301B11E7-9AB9-40DA-A950-87C47281308D}" destId="{255B3FC7-BD87-4810-87ED-7952D0F23157}" srcOrd="0" destOrd="0" presId="urn:microsoft.com/office/officeart/2017/3/layout/HorizontalLabelsTimeline"/>
    <dgm:cxn modelId="{6EEA1C9B-6431-40A5-822D-92CAC9BCEBA1}" type="presParOf" srcId="{301B11E7-9AB9-40DA-A950-87C47281308D}" destId="{4B545162-9690-412E-B970-54DA905B44AF}" srcOrd="1" destOrd="0" presId="urn:microsoft.com/office/officeart/2017/3/layout/HorizontalLabelsTimeline"/>
    <dgm:cxn modelId="{D1A48E53-9760-4AC6-A13C-677E6AF19954}" type="presParOf" srcId="{34539F78-7536-446A-B749-4315D26F2C4E}" destId="{DF478A7F-4668-4E0A-86F7-C1205CF5AA73}" srcOrd="2" destOrd="0" presId="urn:microsoft.com/office/officeart/2017/3/layout/HorizontalLabelsTimeline"/>
    <dgm:cxn modelId="{0A1A588D-6E41-4A69-B31C-F95F043E2E37}" type="presParOf" srcId="{34539F78-7536-446A-B749-4315D26F2C4E}" destId="{6D7F9BE3-3008-4E5E-96F3-C71D72649902}" srcOrd="3" destOrd="0" presId="urn:microsoft.com/office/officeart/2017/3/layout/HorizontalLabelsTimeline"/>
    <dgm:cxn modelId="{5D14E1E5-6D15-4641-9679-5B3F6D11AB0E}" type="presParOf" srcId="{34539F78-7536-446A-B749-4315D26F2C4E}" destId="{02633C3C-6589-41FB-998C-85A7548107A4}" srcOrd="4" destOrd="0" presId="urn:microsoft.com/office/officeart/2017/3/layout/HorizontalLabelsTimeline"/>
    <dgm:cxn modelId="{DC453094-2672-4D89-8916-660AE66D0FFA}" type="presParOf" srcId="{4C5F54B5-504F-4069-AF1D-9A370FBD268C}" destId="{41467129-B2CC-4E38-A5B2-56D30FA28409}" srcOrd="1" destOrd="0" presId="urn:microsoft.com/office/officeart/2017/3/layout/HorizontalLabelsTimeline"/>
    <dgm:cxn modelId="{0B784943-A853-489C-B4C5-F67E9AE40577}" type="presParOf" srcId="{4C5F54B5-504F-4069-AF1D-9A370FBD268C}" destId="{C7F26193-F277-4FC2-96E8-E896E5EFC9BC}" srcOrd="2" destOrd="0" presId="urn:microsoft.com/office/officeart/2017/3/layout/HorizontalLabelsTimeline"/>
    <dgm:cxn modelId="{FEF91F43-2269-490B-A212-09DACF19BB22}" type="presParOf" srcId="{C7F26193-F277-4FC2-96E8-E896E5EFC9BC}" destId="{5C68C37A-C349-49AE-97A1-63D110D2C7D1}" srcOrd="0" destOrd="0" presId="urn:microsoft.com/office/officeart/2017/3/layout/HorizontalLabelsTimeline"/>
    <dgm:cxn modelId="{EACDDA2C-0396-49A6-BCD0-E0C3962843F2}" type="presParOf" srcId="{C7F26193-F277-4FC2-96E8-E896E5EFC9BC}" destId="{3E3F09C6-0C94-40B1-A308-6929444363D4}" srcOrd="1" destOrd="0" presId="urn:microsoft.com/office/officeart/2017/3/layout/HorizontalLabelsTimeline"/>
    <dgm:cxn modelId="{5DA36137-1DCA-4445-A99B-B3A62ECD4638}" type="presParOf" srcId="{3E3F09C6-0C94-40B1-A308-6929444363D4}" destId="{A01D9671-7007-4F3F-98D6-A9730C5B45E4}" srcOrd="0" destOrd="0" presId="urn:microsoft.com/office/officeart/2017/3/layout/HorizontalLabelsTimeline"/>
    <dgm:cxn modelId="{F368807C-46FF-4537-B98F-A0A65FDC656D}" type="presParOf" srcId="{3E3F09C6-0C94-40B1-A308-6929444363D4}" destId="{65C95A24-31B5-46D2-BCB4-07372ABDD6F2}" srcOrd="1" destOrd="0" presId="urn:microsoft.com/office/officeart/2017/3/layout/HorizontalLabelsTimeline"/>
    <dgm:cxn modelId="{58DA17A5-CA65-46D2-9FC8-71CBE849FD76}" type="presParOf" srcId="{C7F26193-F277-4FC2-96E8-E896E5EFC9BC}" destId="{D4347EDB-4883-4C4B-A672-6266C9702B5A}" srcOrd="2" destOrd="0" presId="urn:microsoft.com/office/officeart/2017/3/layout/HorizontalLabelsTimeline"/>
    <dgm:cxn modelId="{8EDE32B1-72DB-4911-8747-9A4DC1389AD4}" type="presParOf" srcId="{C7F26193-F277-4FC2-96E8-E896E5EFC9BC}" destId="{D10813CD-B7B7-4CC7-9B2D-B5AE3D30A4DA}" srcOrd="3" destOrd="0" presId="urn:microsoft.com/office/officeart/2017/3/layout/HorizontalLabelsTimeline"/>
    <dgm:cxn modelId="{CC1FE868-4DE7-4FDD-BA69-3D712BB0D784}" type="presParOf" srcId="{C7F26193-F277-4FC2-96E8-E896E5EFC9BC}" destId="{143FACBA-FB69-402B-8D92-68DCE90EA86A}" srcOrd="4" destOrd="0" presId="urn:microsoft.com/office/officeart/2017/3/layout/HorizontalLabelsTimeline"/>
    <dgm:cxn modelId="{23B49113-079D-47C1-88D2-3512BEAEA2CD}" type="presParOf" srcId="{4C5F54B5-504F-4069-AF1D-9A370FBD268C}" destId="{0587E036-7F91-482C-9B0A-860FD4CCD0E2}" srcOrd="3" destOrd="0" presId="urn:microsoft.com/office/officeart/2017/3/layout/HorizontalLabelsTimeline"/>
    <dgm:cxn modelId="{3254D162-E12B-4A5E-ADA2-4AE917FD9E9A}" type="presParOf" srcId="{4C5F54B5-504F-4069-AF1D-9A370FBD268C}" destId="{795AD8F1-7B20-410C-90F4-2E04F4F4C93D}" srcOrd="4" destOrd="0" presId="urn:microsoft.com/office/officeart/2017/3/layout/HorizontalLabelsTimeline"/>
    <dgm:cxn modelId="{70883B74-7C72-434A-AA94-703FCFBF42AE}" type="presParOf" srcId="{795AD8F1-7B20-410C-90F4-2E04F4F4C93D}" destId="{C5503B6E-C1DB-44F5-ABB8-38EF445ED1E8}" srcOrd="0" destOrd="0" presId="urn:microsoft.com/office/officeart/2017/3/layout/HorizontalLabelsTimeline"/>
    <dgm:cxn modelId="{CFA0AC46-C9DC-443C-AC88-DFF1C8323F1E}" type="presParOf" srcId="{795AD8F1-7B20-410C-90F4-2E04F4F4C93D}" destId="{FD7DE90B-3DDE-4250-BB93-6AFB95DB30C9}" srcOrd="1" destOrd="0" presId="urn:microsoft.com/office/officeart/2017/3/layout/HorizontalLabelsTimeline"/>
    <dgm:cxn modelId="{176F8C74-F84F-4DE5-98F9-CC35D74B4421}" type="presParOf" srcId="{FD7DE90B-3DDE-4250-BB93-6AFB95DB30C9}" destId="{04897CD2-CF6F-4A55-8E79-1E7393B07B06}" srcOrd="0" destOrd="0" presId="urn:microsoft.com/office/officeart/2017/3/layout/HorizontalLabelsTimeline"/>
    <dgm:cxn modelId="{8D820041-9B09-44A4-B5BF-3574F45AC129}" type="presParOf" srcId="{FD7DE90B-3DDE-4250-BB93-6AFB95DB30C9}" destId="{30F499EF-86B9-43D4-9E36-2ADCD18D3C55}" srcOrd="1" destOrd="0" presId="urn:microsoft.com/office/officeart/2017/3/layout/HorizontalLabelsTimeline"/>
    <dgm:cxn modelId="{92D1555A-F9CB-4B8F-858F-BC5B923A12D1}" type="presParOf" srcId="{795AD8F1-7B20-410C-90F4-2E04F4F4C93D}" destId="{73ACB8E4-FFC1-49E5-BB46-1EBD63F3BF67}" srcOrd="2" destOrd="0" presId="urn:microsoft.com/office/officeart/2017/3/layout/HorizontalLabelsTimeline"/>
    <dgm:cxn modelId="{5EB49A44-F1A9-462F-A1FF-307D160F5272}" type="presParOf" srcId="{795AD8F1-7B20-410C-90F4-2E04F4F4C93D}" destId="{FE89438A-B301-4219-9492-D30967496E8F}" srcOrd="3" destOrd="0" presId="urn:microsoft.com/office/officeart/2017/3/layout/HorizontalLabelsTimeline"/>
    <dgm:cxn modelId="{4128F9C0-BA85-4285-9FCE-9E283B52475E}" type="presParOf" srcId="{795AD8F1-7B20-410C-90F4-2E04F4F4C93D}" destId="{80E00C49-A058-42B1-B4A9-8FC8989D4F58}" srcOrd="4" destOrd="0" presId="urn:microsoft.com/office/officeart/2017/3/layout/HorizontalLabelsTimeline"/>
    <dgm:cxn modelId="{BA9FACF0-AC08-4169-B10E-513B5C2183F5}" type="presParOf" srcId="{4C5F54B5-504F-4069-AF1D-9A370FBD268C}" destId="{396E0C2C-79C3-4FCA-B5E5-8B3C2758C30F}" srcOrd="5" destOrd="0" presId="urn:microsoft.com/office/officeart/2017/3/layout/HorizontalLabelsTimeline"/>
    <dgm:cxn modelId="{BBEF7DD4-76CB-4337-9E6D-B2A732D1AE10}" type="presParOf" srcId="{4C5F54B5-504F-4069-AF1D-9A370FBD268C}" destId="{866B658A-D972-4AD8-A7E6-4082FD2CB001}" srcOrd="6" destOrd="0" presId="urn:microsoft.com/office/officeart/2017/3/layout/HorizontalLabelsTimeline"/>
    <dgm:cxn modelId="{2E5F8A44-C051-4B7E-A8CA-376784CF5164}" type="presParOf" srcId="{866B658A-D972-4AD8-A7E6-4082FD2CB001}" destId="{CBCB6B30-5D46-4B19-B9DE-C0B7FB057712}" srcOrd="0" destOrd="0" presId="urn:microsoft.com/office/officeart/2017/3/layout/HorizontalLabelsTimeline"/>
    <dgm:cxn modelId="{51ECF974-05E4-4562-8174-1CF31FFE4D22}" type="presParOf" srcId="{866B658A-D972-4AD8-A7E6-4082FD2CB001}" destId="{746F6004-1265-4B16-B698-179F0477DB3D}" srcOrd="1" destOrd="0" presId="urn:microsoft.com/office/officeart/2017/3/layout/HorizontalLabelsTimeline"/>
    <dgm:cxn modelId="{44D307FB-26FB-4033-ACBB-00B3A8F63CE9}" type="presParOf" srcId="{746F6004-1265-4B16-B698-179F0477DB3D}" destId="{95B1E40E-26D9-44C8-A99F-14EA44505DF3}" srcOrd="0" destOrd="0" presId="urn:microsoft.com/office/officeart/2017/3/layout/HorizontalLabelsTimeline"/>
    <dgm:cxn modelId="{C1B1F263-8B75-4C1C-872E-F5C255EA891F}" type="presParOf" srcId="{746F6004-1265-4B16-B698-179F0477DB3D}" destId="{752FC6D6-93A6-414C-B65D-6F2858E07E0C}" srcOrd="1" destOrd="0" presId="urn:microsoft.com/office/officeart/2017/3/layout/HorizontalLabelsTimeline"/>
    <dgm:cxn modelId="{C5BD18F6-C637-4AC1-97AA-9E9209806C12}" type="presParOf" srcId="{866B658A-D972-4AD8-A7E6-4082FD2CB001}" destId="{BBBD3B06-9C30-48DB-A77E-5A358B1C6E78}" srcOrd="2" destOrd="0" presId="urn:microsoft.com/office/officeart/2017/3/layout/HorizontalLabelsTimeline"/>
    <dgm:cxn modelId="{A29CD043-B61F-4814-9DBA-E63DB4818066}" type="presParOf" srcId="{866B658A-D972-4AD8-A7E6-4082FD2CB001}" destId="{C574381E-6C24-436D-B265-4BCFEFA46591}" srcOrd="3" destOrd="0" presId="urn:microsoft.com/office/officeart/2017/3/layout/HorizontalLabelsTimeline"/>
    <dgm:cxn modelId="{87FD2607-C580-4BCA-8EBD-52699216D8F1}" type="presParOf" srcId="{866B658A-D972-4AD8-A7E6-4082FD2CB001}" destId="{CC7E7566-0B46-4E0A-B951-BFE404664D2C}" srcOrd="4" destOrd="0" presId="urn:microsoft.com/office/officeart/2017/3/layout/HorizontalLabelsTimeline"/>
    <dgm:cxn modelId="{FCDEC32E-AC46-4253-890D-5CA54A4062F8}" type="presParOf" srcId="{4C5F54B5-504F-4069-AF1D-9A370FBD268C}" destId="{F50C4635-5C0A-4C07-B5AD-BABD96009847}" srcOrd="7" destOrd="0" presId="urn:microsoft.com/office/officeart/2017/3/layout/HorizontalLabelsTimeline"/>
    <dgm:cxn modelId="{6514E6AD-81FB-4838-AE44-B6BB1F2A3CE1}" type="presParOf" srcId="{4C5F54B5-504F-4069-AF1D-9A370FBD268C}" destId="{5667DB6C-E90F-44DB-BFD7-8570D48D28D4}" srcOrd="8" destOrd="0" presId="urn:microsoft.com/office/officeart/2017/3/layout/HorizontalLabelsTimeline"/>
    <dgm:cxn modelId="{588EB75D-9A8F-4730-B6DA-FDD2867CC52B}" type="presParOf" srcId="{5667DB6C-E90F-44DB-BFD7-8570D48D28D4}" destId="{88F6D506-033B-4CA4-9572-41E373A6B43C}" srcOrd="0" destOrd="0" presId="urn:microsoft.com/office/officeart/2017/3/layout/HorizontalLabelsTimeline"/>
    <dgm:cxn modelId="{54DE4639-B739-498D-B82D-A0C333122667}" type="presParOf" srcId="{5667DB6C-E90F-44DB-BFD7-8570D48D28D4}" destId="{E3303ED6-54B9-4518-AD7C-3197102106EF}" srcOrd="1" destOrd="0" presId="urn:microsoft.com/office/officeart/2017/3/layout/HorizontalLabelsTimeline"/>
    <dgm:cxn modelId="{C70604F8-A81D-4BE4-BE7F-76CD077C3F8A}" type="presParOf" srcId="{E3303ED6-54B9-4518-AD7C-3197102106EF}" destId="{FE14A9FC-66E7-4679-B63E-054F98E59204}" srcOrd="0" destOrd="0" presId="urn:microsoft.com/office/officeart/2017/3/layout/HorizontalLabelsTimeline"/>
    <dgm:cxn modelId="{64139B07-A519-4805-AF39-EFC9A762799A}" type="presParOf" srcId="{E3303ED6-54B9-4518-AD7C-3197102106EF}" destId="{8F1DAFAE-685A-4EC1-8FC0-2EE182F59B78}" srcOrd="1" destOrd="0" presId="urn:microsoft.com/office/officeart/2017/3/layout/HorizontalLabelsTimeline"/>
    <dgm:cxn modelId="{0659BD70-3363-47A1-83E2-EED14D1C1CCA}" type="presParOf" srcId="{5667DB6C-E90F-44DB-BFD7-8570D48D28D4}" destId="{4702B22B-8EB6-4454-9F8E-9A963F32B8A1}" srcOrd="2" destOrd="0" presId="urn:microsoft.com/office/officeart/2017/3/layout/HorizontalLabelsTimeline"/>
    <dgm:cxn modelId="{C1B575FD-8AA4-4DE1-B680-BB23519463C5}" type="presParOf" srcId="{5667DB6C-E90F-44DB-BFD7-8570D48D28D4}" destId="{F2E81385-B138-4A59-9452-A3C9AC4F2012}" srcOrd="3" destOrd="0" presId="urn:microsoft.com/office/officeart/2017/3/layout/HorizontalLabelsTimeline"/>
    <dgm:cxn modelId="{C68C5B8B-0798-4990-88EB-70641B33BDD5}" type="presParOf" srcId="{5667DB6C-E90F-44DB-BFD7-8570D48D28D4}" destId="{00C34F8E-67EA-485C-B754-5C6C9BC871C5}"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E81C8B-AA93-4CCB-9AAA-28619957591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01E91FC-3712-43B1-B63B-E51A32EC9871}">
      <dgm:prSet phldrT="[Text]"/>
      <dgm:spPr>
        <a:solidFill>
          <a:schemeClr val="accent2">
            <a:lumMod val="75000"/>
          </a:schemeClr>
        </a:solidFill>
      </dgm:spPr>
      <dgm:t>
        <a:bodyPr/>
        <a:lstStyle/>
        <a:p>
          <a:r>
            <a:rPr lang="en-US" dirty="0" smtClean="0"/>
            <a:t>Mobile application</a:t>
          </a:r>
          <a:endParaRPr lang="en-US" dirty="0"/>
        </a:p>
      </dgm:t>
    </dgm:pt>
    <dgm:pt modelId="{F8367477-8A11-4744-8748-B739A96A6CB9}" type="parTrans" cxnId="{F96A48BC-6D50-4A77-AE3A-D02706952732}">
      <dgm:prSet/>
      <dgm:spPr/>
      <dgm:t>
        <a:bodyPr/>
        <a:lstStyle/>
        <a:p>
          <a:endParaRPr lang="en-US"/>
        </a:p>
      </dgm:t>
    </dgm:pt>
    <dgm:pt modelId="{7644CF08-6B2F-435C-AF64-E5949597DA70}" type="sibTrans" cxnId="{F96A48BC-6D50-4A77-AE3A-D02706952732}">
      <dgm:prSet/>
      <dgm:spPr/>
      <dgm:t>
        <a:bodyPr/>
        <a:lstStyle/>
        <a:p>
          <a:endParaRPr lang="en-US"/>
        </a:p>
      </dgm:t>
    </dgm:pt>
    <dgm:pt modelId="{F5A4CE95-2F3A-4419-90F0-C002A6764783}">
      <dgm:prSet phldrT="[Text]"/>
      <dgm:spPr>
        <a:solidFill>
          <a:schemeClr val="accent4">
            <a:lumMod val="75000"/>
          </a:schemeClr>
        </a:solidFill>
      </dgm:spPr>
      <dgm:t>
        <a:bodyPr/>
        <a:lstStyle/>
        <a:p>
          <a:r>
            <a:rPr lang="en-US" dirty="0" smtClean="0"/>
            <a:t>distance Measurement</a:t>
          </a:r>
          <a:endParaRPr lang="en-US" dirty="0"/>
        </a:p>
      </dgm:t>
    </dgm:pt>
    <dgm:pt modelId="{06C6201C-64EA-46B4-B81B-F3514B2745E8}" type="parTrans" cxnId="{231B6DB0-E72B-4838-BD30-6A16AC11F4B5}">
      <dgm:prSet/>
      <dgm:spPr/>
      <dgm:t>
        <a:bodyPr/>
        <a:lstStyle/>
        <a:p>
          <a:endParaRPr lang="en-US"/>
        </a:p>
      </dgm:t>
    </dgm:pt>
    <dgm:pt modelId="{B2A3EFD2-C31C-4449-8A82-96A9183A35F7}" type="sibTrans" cxnId="{231B6DB0-E72B-4838-BD30-6A16AC11F4B5}">
      <dgm:prSet/>
      <dgm:spPr/>
      <dgm:t>
        <a:bodyPr/>
        <a:lstStyle/>
        <a:p>
          <a:endParaRPr lang="en-US"/>
        </a:p>
      </dgm:t>
    </dgm:pt>
    <dgm:pt modelId="{7DA14F80-3D8E-43FE-9A1F-104347286041}">
      <dgm:prSet/>
      <dgm:spPr/>
      <dgm:t>
        <a:bodyPr/>
        <a:lstStyle/>
        <a:p>
          <a:r>
            <a:rPr lang="en-US" dirty="0" smtClean="0"/>
            <a:t>Voice interaction</a:t>
          </a:r>
          <a:endParaRPr lang="en-US" dirty="0"/>
        </a:p>
      </dgm:t>
    </dgm:pt>
    <dgm:pt modelId="{0D5CA34B-D1C6-4CD8-9B59-65CD5A6D31CF}" type="parTrans" cxnId="{52F948B1-6798-42A6-BF03-5694BADA12E5}">
      <dgm:prSet/>
      <dgm:spPr/>
      <dgm:t>
        <a:bodyPr/>
        <a:lstStyle/>
        <a:p>
          <a:endParaRPr lang="en-US"/>
        </a:p>
      </dgm:t>
    </dgm:pt>
    <dgm:pt modelId="{96D5C4BC-BC27-496B-89A2-812A19EBC513}" type="sibTrans" cxnId="{52F948B1-6798-42A6-BF03-5694BADA12E5}">
      <dgm:prSet/>
      <dgm:spPr/>
      <dgm:t>
        <a:bodyPr/>
        <a:lstStyle/>
        <a:p>
          <a:endParaRPr lang="en-US"/>
        </a:p>
      </dgm:t>
    </dgm:pt>
    <dgm:pt modelId="{FA50269A-F752-4D56-A3D4-FBADBBE301F6}" type="pres">
      <dgm:prSet presAssocID="{C9E81C8B-AA93-4CCB-9AAA-28619957591B}" presName="linear" presStyleCnt="0">
        <dgm:presLayoutVars>
          <dgm:dir/>
          <dgm:animLvl val="lvl"/>
          <dgm:resizeHandles val="exact"/>
        </dgm:presLayoutVars>
      </dgm:prSet>
      <dgm:spPr/>
      <dgm:t>
        <a:bodyPr/>
        <a:lstStyle/>
        <a:p>
          <a:endParaRPr lang="en-US"/>
        </a:p>
      </dgm:t>
    </dgm:pt>
    <dgm:pt modelId="{3614C14C-2982-47A2-80A2-483C019BA6CA}" type="pres">
      <dgm:prSet presAssocID="{501E91FC-3712-43B1-B63B-E51A32EC9871}" presName="parentLin" presStyleCnt="0"/>
      <dgm:spPr/>
    </dgm:pt>
    <dgm:pt modelId="{EE75A667-09BD-49DC-8DF4-24EA137823BE}" type="pres">
      <dgm:prSet presAssocID="{501E91FC-3712-43B1-B63B-E51A32EC9871}" presName="parentLeftMargin" presStyleLbl="node1" presStyleIdx="0" presStyleCnt="3"/>
      <dgm:spPr/>
      <dgm:t>
        <a:bodyPr/>
        <a:lstStyle/>
        <a:p>
          <a:endParaRPr lang="en-US"/>
        </a:p>
      </dgm:t>
    </dgm:pt>
    <dgm:pt modelId="{D8613FBF-F70C-4923-BEA9-CD73CA0B10C0}" type="pres">
      <dgm:prSet presAssocID="{501E91FC-3712-43B1-B63B-E51A32EC9871}" presName="parentText" presStyleLbl="node1" presStyleIdx="0" presStyleCnt="3">
        <dgm:presLayoutVars>
          <dgm:chMax val="0"/>
          <dgm:bulletEnabled val="1"/>
        </dgm:presLayoutVars>
      </dgm:prSet>
      <dgm:spPr/>
      <dgm:t>
        <a:bodyPr/>
        <a:lstStyle/>
        <a:p>
          <a:endParaRPr lang="en-US"/>
        </a:p>
      </dgm:t>
    </dgm:pt>
    <dgm:pt modelId="{573BAD30-6BF2-47DA-A5E7-A499A42E6ED6}" type="pres">
      <dgm:prSet presAssocID="{501E91FC-3712-43B1-B63B-E51A32EC9871}" presName="negativeSpace" presStyleCnt="0"/>
      <dgm:spPr/>
    </dgm:pt>
    <dgm:pt modelId="{9350F386-A795-4002-8CA0-69EA63EA012E}" type="pres">
      <dgm:prSet presAssocID="{501E91FC-3712-43B1-B63B-E51A32EC9871}" presName="childText" presStyleLbl="conFgAcc1" presStyleIdx="0" presStyleCnt="3">
        <dgm:presLayoutVars>
          <dgm:bulletEnabled val="1"/>
        </dgm:presLayoutVars>
      </dgm:prSet>
      <dgm:spPr/>
    </dgm:pt>
    <dgm:pt modelId="{AAC2A6C5-81DB-4043-89D1-F4EE5560ADBA}" type="pres">
      <dgm:prSet presAssocID="{7644CF08-6B2F-435C-AF64-E5949597DA70}" presName="spaceBetweenRectangles" presStyleCnt="0"/>
      <dgm:spPr/>
    </dgm:pt>
    <dgm:pt modelId="{74618DE6-D94D-4235-A207-2D728D0DD51C}" type="pres">
      <dgm:prSet presAssocID="{F5A4CE95-2F3A-4419-90F0-C002A6764783}" presName="parentLin" presStyleCnt="0"/>
      <dgm:spPr/>
    </dgm:pt>
    <dgm:pt modelId="{37EF3CF4-6CFF-4E1E-A13A-95E9E94472BE}" type="pres">
      <dgm:prSet presAssocID="{F5A4CE95-2F3A-4419-90F0-C002A6764783}" presName="parentLeftMargin" presStyleLbl="node1" presStyleIdx="0" presStyleCnt="3"/>
      <dgm:spPr/>
      <dgm:t>
        <a:bodyPr/>
        <a:lstStyle/>
        <a:p>
          <a:endParaRPr lang="en-US"/>
        </a:p>
      </dgm:t>
    </dgm:pt>
    <dgm:pt modelId="{7BAF9B43-66BE-453C-B488-B984F3148D50}" type="pres">
      <dgm:prSet presAssocID="{F5A4CE95-2F3A-4419-90F0-C002A6764783}" presName="parentText" presStyleLbl="node1" presStyleIdx="1" presStyleCnt="3">
        <dgm:presLayoutVars>
          <dgm:chMax val="0"/>
          <dgm:bulletEnabled val="1"/>
        </dgm:presLayoutVars>
      </dgm:prSet>
      <dgm:spPr/>
      <dgm:t>
        <a:bodyPr/>
        <a:lstStyle/>
        <a:p>
          <a:endParaRPr lang="en-US"/>
        </a:p>
      </dgm:t>
    </dgm:pt>
    <dgm:pt modelId="{487215E2-0A94-4340-A8FC-11685E3F5EED}" type="pres">
      <dgm:prSet presAssocID="{F5A4CE95-2F3A-4419-90F0-C002A6764783}" presName="negativeSpace" presStyleCnt="0"/>
      <dgm:spPr/>
    </dgm:pt>
    <dgm:pt modelId="{D83063C2-F063-475C-B423-9A6A5062F6FE}" type="pres">
      <dgm:prSet presAssocID="{F5A4CE95-2F3A-4419-90F0-C002A6764783}" presName="childText" presStyleLbl="conFgAcc1" presStyleIdx="1" presStyleCnt="3">
        <dgm:presLayoutVars>
          <dgm:bulletEnabled val="1"/>
        </dgm:presLayoutVars>
      </dgm:prSet>
      <dgm:spPr/>
    </dgm:pt>
    <dgm:pt modelId="{CD90F41D-86B3-47B7-AF0A-6792714E4F73}" type="pres">
      <dgm:prSet presAssocID="{B2A3EFD2-C31C-4449-8A82-96A9183A35F7}" presName="spaceBetweenRectangles" presStyleCnt="0"/>
      <dgm:spPr/>
    </dgm:pt>
    <dgm:pt modelId="{E8A1E164-F09F-4654-AF4C-BF4957DBFA4B}" type="pres">
      <dgm:prSet presAssocID="{7DA14F80-3D8E-43FE-9A1F-104347286041}" presName="parentLin" presStyleCnt="0"/>
      <dgm:spPr/>
    </dgm:pt>
    <dgm:pt modelId="{BB7FC93F-668C-4E61-A12A-AA1B3DC612BA}" type="pres">
      <dgm:prSet presAssocID="{7DA14F80-3D8E-43FE-9A1F-104347286041}" presName="parentLeftMargin" presStyleLbl="node1" presStyleIdx="1" presStyleCnt="3"/>
      <dgm:spPr/>
      <dgm:t>
        <a:bodyPr/>
        <a:lstStyle/>
        <a:p>
          <a:endParaRPr lang="en-US"/>
        </a:p>
      </dgm:t>
    </dgm:pt>
    <dgm:pt modelId="{2D91750D-BDCE-4F15-A221-1E4B15D66822}" type="pres">
      <dgm:prSet presAssocID="{7DA14F80-3D8E-43FE-9A1F-104347286041}" presName="parentText" presStyleLbl="node1" presStyleIdx="2" presStyleCnt="3">
        <dgm:presLayoutVars>
          <dgm:chMax val="0"/>
          <dgm:bulletEnabled val="1"/>
        </dgm:presLayoutVars>
      </dgm:prSet>
      <dgm:spPr/>
      <dgm:t>
        <a:bodyPr/>
        <a:lstStyle/>
        <a:p>
          <a:endParaRPr lang="en-US"/>
        </a:p>
      </dgm:t>
    </dgm:pt>
    <dgm:pt modelId="{5E2E7724-CF29-4198-B611-3BB46CB60438}" type="pres">
      <dgm:prSet presAssocID="{7DA14F80-3D8E-43FE-9A1F-104347286041}" presName="negativeSpace" presStyleCnt="0"/>
      <dgm:spPr/>
    </dgm:pt>
    <dgm:pt modelId="{C853BCFE-7046-472D-A4B9-2F264C71FCB5}" type="pres">
      <dgm:prSet presAssocID="{7DA14F80-3D8E-43FE-9A1F-104347286041}" presName="childText" presStyleLbl="conFgAcc1" presStyleIdx="2" presStyleCnt="3">
        <dgm:presLayoutVars>
          <dgm:bulletEnabled val="1"/>
        </dgm:presLayoutVars>
      </dgm:prSet>
      <dgm:spPr/>
    </dgm:pt>
  </dgm:ptLst>
  <dgm:cxnLst>
    <dgm:cxn modelId="{835B8412-F08B-45E6-A9A9-A20560D53920}" type="presOf" srcId="{C9E81C8B-AA93-4CCB-9AAA-28619957591B}" destId="{FA50269A-F752-4D56-A3D4-FBADBBE301F6}" srcOrd="0" destOrd="0" presId="urn:microsoft.com/office/officeart/2005/8/layout/list1"/>
    <dgm:cxn modelId="{DF7C76DC-F931-4BDC-96C9-B458ED055EEA}" type="presOf" srcId="{7DA14F80-3D8E-43FE-9A1F-104347286041}" destId="{2D91750D-BDCE-4F15-A221-1E4B15D66822}" srcOrd="1" destOrd="0" presId="urn:microsoft.com/office/officeart/2005/8/layout/list1"/>
    <dgm:cxn modelId="{6731DE9B-496E-4221-97DE-3D3D8DE35DFE}" type="presOf" srcId="{7DA14F80-3D8E-43FE-9A1F-104347286041}" destId="{BB7FC93F-668C-4E61-A12A-AA1B3DC612BA}" srcOrd="0" destOrd="0" presId="urn:microsoft.com/office/officeart/2005/8/layout/list1"/>
    <dgm:cxn modelId="{F96A48BC-6D50-4A77-AE3A-D02706952732}" srcId="{C9E81C8B-AA93-4CCB-9AAA-28619957591B}" destId="{501E91FC-3712-43B1-B63B-E51A32EC9871}" srcOrd="0" destOrd="0" parTransId="{F8367477-8A11-4744-8748-B739A96A6CB9}" sibTransId="{7644CF08-6B2F-435C-AF64-E5949597DA70}"/>
    <dgm:cxn modelId="{A6A6519A-949E-4682-9974-D3AB29754174}" type="presOf" srcId="{501E91FC-3712-43B1-B63B-E51A32EC9871}" destId="{D8613FBF-F70C-4923-BEA9-CD73CA0B10C0}" srcOrd="1" destOrd="0" presId="urn:microsoft.com/office/officeart/2005/8/layout/list1"/>
    <dgm:cxn modelId="{05F6A517-1488-4544-AA69-93E06A5A8158}" type="presOf" srcId="{501E91FC-3712-43B1-B63B-E51A32EC9871}" destId="{EE75A667-09BD-49DC-8DF4-24EA137823BE}" srcOrd="0" destOrd="0" presId="urn:microsoft.com/office/officeart/2005/8/layout/list1"/>
    <dgm:cxn modelId="{231B6DB0-E72B-4838-BD30-6A16AC11F4B5}" srcId="{C9E81C8B-AA93-4CCB-9AAA-28619957591B}" destId="{F5A4CE95-2F3A-4419-90F0-C002A6764783}" srcOrd="1" destOrd="0" parTransId="{06C6201C-64EA-46B4-B81B-F3514B2745E8}" sibTransId="{B2A3EFD2-C31C-4449-8A82-96A9183A35F7}"/>
    <dgm:cxn modelId="{52F948B1-6798-42A6-BF03-5694BADA12E5}" srcId="{C9E81C8B-AA93-4CCB-9AAA-28619957591B}" destId="{7DA14F80-3D8E-43FE-9A1F-104347286041}" srcOrd="2" destOrd="0" parTransId="{0D5CA34B-D1C6-4CD8-9B59-65CD5A6D31CF}" sibTransId="{96D5C4BC-BC27-496B-89A2-812A19EBC513}"/>
    <dgm:cxn modelId="{CBE8842E-727C-438E-B5C1-FDE15D60DD70}" type="presOf" srcId="{F5A4CE95-2F3A-4419-90F0-C002A6764783}" destId="{7BAF9B43-66BE-453C-B488-B984F3148D50}" srcOrd="1" destOrd="0" presId="urn:microsoft.com/office/officeart/2005/8/layout/list1"/>
    <dgm:cxn modelId="{97CBE7CC-D2A2-4C51-98A2-A31B3DE3BEC3}" type="presOf" srcId="{F5A4CE95-2F3A-4419-90F0-C002A6764783}" destId="{37EF3CF4-6CFF-4E1E-A13A-95E9E94472BE}" srcOrd="0" destOrd="0" presId="urn:microsoft.com/office/officeart/2005/8/layout/list1"/>
    <dgm:cxn modelId="{D9929C5E-4A32-45EE-A529-828BB30FBCCE}" type="presParOf" srcId="{FA50269A-F752-4D56-A3D4-FBADBBE301F6}" destId="{3614C14C-2982-47A2-80A2-483C019BA6CA}" srcOrd="0" destOrd="0" presId="urn:microsoft.com/office/officeart/2005/8/layout/list1"/>
    <dgm:cxn modelId="{B8636997-B2E5-455B-B150-B755F4415567}" type="presParOf" srcId="{3614C14C-2982-47A2-80A2-483C019BA6CA}" destId="{EE75A667-09BD-49DC-8DF4-24EA137823BE}" srcOrd="0" destOrd="0" presId="urn:microsoft.com/office/officeart/2005/8/layout/list1"/>
    <dgm:cxn modelId="{016E653B-CC90-4D5F-8FCD-CE9CB75B847F}" type="presParOf" srcId="{3614C14C-2982-47A2-80A2-483C019BA6CA}" destId="{D8613FBF-F70C-4923-BEA9-CD73CA0B10C0}" srcOrd="1" destOrd="0" presId="urn:microsoft.com/office/officeart/2005/8/layout/list1"/>
    <dgm:cxn modelId="{FA262ECC-2663-42FC-80AE-E6B5C14713DF}" type="presParOf" srcId="{FA50269A-F752-4D56-A3D4-FBADBBE301F6}" destId="{573BAD30-6BF2-47DA-A5E7-A499A42E6ED6}" srcOrd="1" destOrd="0" presId="urn:microsoft.com/office/officeart/2005/8/layout/list1"/>
    <dgm:cxn modelId="{84F7EA92-2557-4EFE-943F-23FDAC6E0D66}" type="presParOf" srcId="{FA50269A-F752-4D56-A3D4-FBADBBE301F6}" destId="{9350F386-A795-4002-8CA0-69EA63EA012E}" srcOrd="2" destOrd="0" presId="urn:microsoft.com/office/officeart/2005/8/layout/list1"/>
    <dgm:cxn modelId="{7B8B4EEC-986B-4439-A409-97641DBDDC03}" type="presParOf" srcId="{FA50269A-F752-4D56-A3D4-FBADBBE301F6}" destId="{AAC2A6C5-81DB-4043-89D1-F4EE5560ADBA}" srcOrd="3" destOrd="0" presId="urn:microsoft.com/office/officeart/2005/8/layout/list1"/>
    <dgm:cxn modelId="{2FC8778F-3A6E-428C-96CE-F55A1C1CCF3A}" type="presParOf" srcId="{FA50269A-F752-4D56-A3D4-FBADBBE301F6}" destId="{74618DE6-D94D-4235-A207-2D728D0DD51C}" srcOrd="4" destOrd="0" presId="urn:microsoft.com/office/officeart/2005/8/layout/list1"/>
    <dgm:cxn modelId="{15D9C5A7-FB0C-4A7C-B93B-354418A4EDB5}" type="presParOf" srcId="{74618DE6-D94D-4235-A207-2D728D0DD51C}" destId="{37EF3CF4-6CFF-4E1E-A13A-95E9E94472BE}" srcOrd="0" destOrd="0" presId="urn:microsoft.com/office/officeart/2005/8/layout/list1"/>
    <dgm:cxn modelId="{2E706612-E7CC-402B-9ED7-4C1A4017024F}" type="presParOf" srcId="{74618DE6-D94D-4235-A207-2D728D0DD51C}" destId="{7BAF9B43-66BE-453C-B488-B984F3148D50}" srcOrd="1" destOrd="0" presId="urn:microsoft.com/office/officeart/2005/8/layout/list1"/>
    <dgm:cxn modelId="{0ED28EEC-9B34-45D2-986D-E5966E42E2A6}" type="presParOf" srcId="{FA50269A-F752-4D56-A3D4-FBADBBE301F6}" destId="{487215E2-0A94-4340-A8FC-11685E3F5EED}" srcOrd="5" destOrd="0" presId="urn:microsoft.com/office/officeart/2005/8/layout/list1"/>
    <dgm:cxn modelId="{D2A51C39-3D03-4A8E-A11E-618B3C573A9E}" type="presParOf" srcId="{FA50269A-F752-4D56-A3D4-FBADBBE301F6}" destId="{D83063C2-F063-475C-B423-9A6A5062F6FE}" srcOrd="6" destOrd="0" presId="urn:microsoft.com/office/officeart/2005/8/layout/list1"/>
    <dgm:cxn modelId="{5CDF95ED-B773-433E-86E7-F77A66D3B6F9}" type="presParOf" srcId="{FA50269A-F752-4D56-A3D4-FBADBBE301F6}" destId="{CD90F41D-86B3-47B7-AF0A-6792714E4F73}" srcOrd="7" destOrd="0" presId="urn:microsoft.com/office/officeart/2005/8/layout/list1"/>
    <dgm:cxn modelId="{85514F88-05D2-49AB-B207-236202235B9F}" type="presParOf" srcId="{FA50269A-F752-4D56-A3D4-FBADBBE301F6}" destId="{E8A1E164-F09F-4654-AF4C-BF4957DBFA4B}" srcOrd="8" destOrd="0" presId="urn:microsoft.com/office/officeart/2005/8/layout/list1"/>
    <dgm:cxn modelId="{3B100437-B77F-4E48-931A-34336FACD2F8}" type="presParOf" srcId="{E8A1E164-F09F-4654-AF4C-BF4957DBFA4B}" destId="{BB7FC93F-668C-4E61-A12A-AA1B3DC612BA}" srcOrd="0" destOrd="0" presId="urn:microsoft.com/office/officeart/2005/8/layout/list1"/>
    <dgm:cxn modelId="{28228F2E-E423-4C15-9938-7AF8A1961172}" type="presParOf" srcId="{E8A1E164-F09F-4654-AF4C-BF4957DBFA4B}" destId="{2D91750D-BDCE-4F15-A221-1E4B15D66822}" srcOrd="1" destOrd="0" presId="urn:microsoft.com/office/officeart/2005/8/layout/list1"/>
    <dgm:cxn modelId="{E4C166D9-7D46-436C-9828-6C9D206DC398}" type="presParOf" srcId="{FA50269A-F752-4D56-A3D4-FBADBBE301F6}" destId="{5E2E7724-CF29-4198-B611-3BB46CB60438}" srcOrd="9" destOrd="0" presId="urn:microsoft.com/office/officeart/2005/8/layout/list1"/>
    <dgm:cxn modelId="{5B0BFA77-22DE-457D-8768-D1E79BCEDBD4}" type="presParOf" srcId="{FA50269A-F752-4D56-A3D4-FBADBBE301F6}" destId="{C853BCFE-7046-472D-A4B9-2F264C71FCB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custT="1"/>
      <dgm:spPr>
        <a:xfrm>
          <a:off x="126563" y="1041336"/>
          <a:ext cx="1856263" cy="403098"/>
        </a:xfrm>
        <a:prstGeom prst="rect">
          <a:avLst/>
        </a:prstGeom>
        <a:solidFill>
          <a:srgbClr val="1F497D"/>
        </a:solidFill>
        <a:ln w="12700" cap="flat" cmpd="sng" algn="ctr">
          <a:noFill/>
          <a:prstDash val="solid"/>
          <a:miter lim="800000"/>
        </a:ln>
        <a:effectLst/>
      </dgm:spPr>
      <dgm:t>
        <a:bodyPr/>
        <a:lstStyle/>
        <a:p>
          <a:pPr>
            <a:defRPr b="1"/>
          </a:pPr>
          <a:r>
            <a:rPr lang="ar-EG" sz="1800" b="1" dirty="0" smtClean="0">
              <a:solidFill>
                <a:sysClr val="window" lastClr="FFFFFF"/>
              </a:solidFill>
              <a:latin typeface="Tahoma"/>
              <a:ea typeface="+mn-ea"/>
              <a:cs typeface="+mn-cs"/>
            </a:rPr>
            <a:t>6</a:t>
          </a:r>
          <a:r>
            <a:rPr lang="en-US" sz="1800" b="1" dirty="0" smtClean="0">
              <a:solidFill>
                <a:sysClr val="window" lastClr="FFFFFF"/>
              </a:solidFill>
              <a:latin typeface="Tahoma"/>
              <a:ea typeface="+mn-ea"/>
              <a:cs typeface="+mn-cs"/>
            </a:rPr>
            <a:t> </a:t>
          </a:r>
          <a:r>
            <a:rPr lang="en-US" sz="1800" b="1" dirty="0" smtClean="0">
              <a:solidFill>
                <a:sysClr val="window" lastClr="FFFFFF"/>
              </a:solidFill>
              <a:latin typeface="Tahoma"/>
              <a:ea typeface="+mn-ea"/>
              <a:cs typeface="+mn-cs"/>
            </a:rPr>
            <a:t>week</a:t>
          </a:r>
          <a:endParaRPr lang="en-US" sz="1800" b="1" dirty="0">
            <a:solidFill>
              <a:sysClr val="window" lastClr="FFFFFF"/>
            </a:solidFill>
            <a:latin typeface="Tahoma"/>
            <a:ea typeface="+mn-ea"/>
            <a:cs typeface="+mn-cs"/>
          </a:endParaRP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custT="1"/>
      <dgm:spPr>
        <a:xfrm>
          <a:off x="126563" y="178328"/>
          <a:ext cx="1856263" cy="863007"/>
        </a:xfrm>
        <a:prstGeom prst="rect">
          <a:avLst/>
        </a:prstGeom>
        <a:solidFill>
          <a:srgbClr val="E6E6E6">
            <a:alpha val="90000"/>
          </a:srgbClr>
        </a:solidFill>
        <a:ln w="12700" cap="flat" cmpd="sng" algn="ctr">
          <a:noFill/>
          <a:prstDash val="solid"/>
          <a:miter lim="800000"/>
        </a:ln>
        <a:effectLst/>
      </dgm:spPr>
      <dgm:t>
        <a:bodyPr/>
        <a:lstStyle/>
        <a:p>
          <a:r>
            <a:rPr lang="en-US" sz="1200" b="0" i="0" kern="1200" dirty="0" smtClean="0">
              <a:solidFill>
                <a:srgbClr val="454D55"/>
              </a:solidFill>
              <a:latin typeface="Times New Roman"/>
              <a:ea typeface="+mn-ea"/>
              <a:cs typeface="+mn-cs"/>
            </a:rPr>
            <a:t>1- </a:t>
          </a:r>
          <a:r>
            <a:rPr lang="en-GB" sz="1200" b="0" i="0" kern="1200" dirty="0" smtClean="0">
              <a:solidFill>
                <a:srgbClr val="454D55"/>
              </a:solidFill>
              <a:latin typeface="Times New Roman"/>
              <a:ea typeface="+mn-ea"/>
              <a:cs typeface="+mn-cs"/>
            </a:rPr>
            <a:t>Search for a suitable language for work and take intensive courses to start building the application</a:t>
          </a:r>
          <a:r>
            <a:rPr lang="en-US" sz="1200" b="0" i="1" kern="1200" dirty="0" smtClean="0">
              <a:solidFill>
                <a:srgbClr val="454D55"/>
              </a:solidFill>
              <a:latin typeface="Times New Roman"/>
              <a:ea typeface="+mn-ea"/>
              <a:cs typeface="+mn-cs"/>
            </a:rPr>
            <a:t>.</a:t>
          </a:r>
          <a:endParaRPr lang="en-US" sz="1200" b="0" i="1" kern="1200" dirty="0">
            <a:solidFill>
              <a:srgbClr val="454D55"/>
            </a:solidFill>
            <a:latin typeface="Times New Roman"/>
            <a:ea typeface="+mn-ea"/>
            <a:cs typeface="+mn-cs"/>
          </a:endParaRPr>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454D56AF-0D14-43A4-A4AA-2274946C5116}">
      <dgm:prSet custT="1"/>
      <dgm:spPr>
        <a:xfrm>
          <a:off x="2235953" y="1060240"/>
          <a:ext cx="1856263" cy="398504"/>
        </a:xfrm>
        <a:prstGeom prst="rect">
          <a:avLst/>
        </a:prstGeom>
        <a:solidFill>
          <a:srgbClr val="1F497D"/>
        </a:solidFill>
        <a:ln w="12700" cap="flat" cmpd="sng" algn="ctr">
          <a:noFill/>
          <a:prstDash val="solid"/>
          <a:miter lim="800000"/>
        </a:ln>
        <a:effectLst/>
      </dgm:spPr>
      <dgm:t>
        <a:bodyPr/>
        <a:lstStyle/>
        <a:p>
          <a:pPr>
            <a:defRPr b="1"/>
          </a:pPr>
          <a:r>
            <a:rPr lang="en-US" sz="1800" b="1" dirty="0" smtClean="0">
              <a:solidFill>
                <a:sysClr val="window" lastClr="FFFFFF"/>
              </a:solidFill>
              <a:latin typeface="Tahoma"/>
              <a:ea typeface="+mn-ea"/>
              <a:cs typeface="+mn-cs"/>
            </a:rPr>
            <a:t>2 </a:t>
          </a:r>
          <a:r>
            <a:rPr lang="en-US" sz="1800" b="1" dirty="0" smtClean="0">
              <a:solidFill>
                <a:sysClr val="window" lastClr="FFFFFF"/>
              </a:solidFill>
              <a:latin typeface="Tahoma"/>
              <a:ea typeface="+mn-ea"/>
              <a:cs typeface="+mn-cs"/>
            </a:rPr>
            <a:t>weeks</a:t>
          </a:r>
          <a:endParaRPr lang="en-US" sz="1800" b="1" dirty="0">
            <a:solidFill>
              <a:sysClr val="window" lastClr="FFFFFF"/>
            </a:solidFill>
            <a:latin typeface="Tahoma"/>
            <a:ea typeface="+mn-ea"/>
            <a:cs typeface="+mn-cs"/>
          </a:endParaRPr>
        </a:p>
      </dgm:t>
    </dgm:pt>
    <dgm:pt modelId="{340931FA-0A09-49B9-99A7-6650F93FDC08}" type="parTrans" cxnId="{5A3B2130-5035-4E61-92B1-343AA432C9DF}">
      <dgm:prSet/>
      <dgm:spPr/>
      <dgm:t>
        <a:bodyPr/>
        <a:lstStyle/>
        <a:p>
          <a:endParaRPr lang="en-US"/>
        </a:p>
      </dgm:t>
    </dgm:pt>
    <dgm:pt modelId="{511F28C0-50D9-4CBB-862C-2AD0ACC17105}" type="sibTrans" cxnId="{5A3B2130-5035-4E61-92B1-343AA432C9DF}">
      <dgm:prSet/>
      <dgm:spPr/>
      <dgm:t>
        <a:bodyPr/>
        <a:lstStyle/>
        <a:p>
          <a:endParaRPr lang="en-US"/>
        </a:p>
      </dgm:t>
    </dgm:pt>
    <dgm:pt modelId="{A7F4784E-75AE-4F03-B342-C71355D1ACCF}">
      <dgm:prSet custT="1"/>
      <dgm:spPr>
        <a:xfrm>
          <a:off x="2432591" y="1914715"/>
          <a:ext cx="1856263" cy="403098"/>
        </a:xfrm>
        <a:prstGeom prst="rect">
          <a:avLst/>
        </a:prstGeom>
        <a:solidFill>
          <a:srgbClr val="1F497D"/>
        </a:solidFill>
        <a:ln w="12700" cap="flat" cmpd="sng" algn="ctr">
          <a:noFill/>
          <a:prstDash val="solid"/>
          <a:miter lim="800000"/>
        </a:ln>
        <a:effectLst/>
      </dgm:spPr>
      <dgm:t>
        <a:bodyPr/>
        <a:lstStyle/>
        <a:p>
          <a:pPr>
            <a:defRPr b="1"/>
          </a:pPr>
          <a:r>
            <a:rPr lang="ar-EG" sz="1800" b="1" dirty="0" smtClean="0">
              <a:solidFill>
                <a:sysClr val="window" lastClr="FFFFFF"/>
              </a:solidFill>
              <a:latin typeface="Tahoma"/>
              <a:ea typeface="+mn-ea"/>
              <a:cs typeface="+mn-cs"/>
            </a:rPr>
            <a:t>1</a:t>
          </a:r>
          <a:r>
            <a:rPr lang="en-US" sz="1800" b="1" dirty="0" smtClean="0">
              <a:solidFill>
                <a:sysClr val="window" lastClr="FFFFFF"/>
              </a:solidFill>
              <a:latin typeface="Tahoma"/>
              <a:ea typeface="+mn-ea"/>
              <a:cs typeface="+mn-cs"/>
            </a:rPr>
            <a:t> </a:t>
          </a:r>
          <a:r>
            <a:rPr lang="en-US" sz="1800" b="1" dirty="0" smtClean="0">
              <a:solidFill>
                <a:sysClr val="window" lastClr="FFFFFF"/>
              </a:solidFill>
              <a:latin typeface="Tahoma"/>
              <a:ea typeface="+mn-ea"/>
              <a:cs typeface="+mn-cs"/>
            </a:rPr>
            <a:t>weeks</a:t>
          </a:r>
          <a:endParaRPr lang="en-US" sz="1800" b="1" dirty="0">
            <a:solidFill>
              <a:sysClr val="window" lastClr="FFFFFF"/>
            </a:solidFill>
            <a:latin typeface="Tahoma"/>
            <a:ea typeface="+mn-ea"/>
            <a:cs typeface="+mn-cs"/>
          </a:endParaRPr>
        </a:p>
      </dgm:t>
    </dgm:pt>
    <dgm:pt modelId="{E8170CB0-7D27-4024-BF4D-F79F86202313}" type="parTrans" cxnId="{33DFDD33-182D-44AF-9877-B1DCECE3CC9D}">
      <dgm:prSet/>
      <dgm:spPr/>
      <dgm:t>
        <a:bodyPr/>
        <a:lstStyle/>
        <a:p>
          <a:endParaRPr lang="en-US"/>
        </a:p>
      </dgm:t>
    </dgm:pt>
    <dgm:pt modelId="{3078DB00-0C2A-4587-8661-74E5E36CBCA7}" type="sibTrans" cxnId="{33DFDD33-182D-44AF-9877-B1DCECE3CC9D}">
      <dgm:prSet/>
      <dgm:spPr/>
      <dgm:t>
        <a:bodyPr/>
        <a:lstStyle/>
        <a:p>
          <a:endParaRPr lang="en-US"/>
        </a:p>
      </dgm:t>
    </dgm:pt>
    <dgm:pt modelId="{A59C9EB4-4836-41EA-88FC-E68E29755DEF}">
      <dgm:prSet custT="1"/>
      <dgm:spPr>
        <a:xfrm>
          <a:off x="4577730" y="1041336"/>
          <a:ext cx="1856263" cy="403098"/>
        </a:xfrm>
        <a:prstGeom prst="rect">
          <a:avLst/>
        </a:prstGeom>
        <a:solidFill>
          <a:srgbClr val="1F497D"/>
        </a:solidFill>
        <a:ln w="12700" cap="flat" cmpd="sng" algn="ctr">
          <a:noFill/>
          <a:prstDash val="solid"/>
          <a:miter lim="800000"/>
        </a:ln>
        <a:effectLst/>
      </dgm:spPr>
      <dgm:t>
        <a:bodyPr/>
        <a:lstStyle/>
        <a:p>
          <a:pPr>
            <a:defRPr b="1"/>
          </a:pPr>
          <a:r>
            <a:rPr lang="ar-EG" sz="1800" b="1" dirty="0" smtClean="0">
              <a:solidFill>
                <a:sysClr val="window" lastClr="FFFFFF"/>
              </a:solidFill>
              <a:latin typeface="Tahoma"/>
              <a:ea typeface="+mn-ea"/>
              <a:cs typeface="+mn-cs"/>
            </a:rPr>
            <a:t>1</a:t>
          </a:r>
          <a:r>
            <a:rPr lang="en-US" sz="1800" b="1" dirty="0" smtClean="0">
              <a:solidFill>
                <a:sysClr val="window" lastClr="FFFFFF"/>
              </a:solidFill>
              <a:latin typeface="Tahoma"/>
              <a:ea typeface="+mn-ea"/>
              <a:cs typeface="+mn-cs"/>
            </a:rPr>
            <a:t> </a:t>
          </a:r>
          <a:r>
            <a:rPr lang="en-US" sz="1800" b="1" dirty="0" smtClean="0">
              <a:solidFill>
                <a:sysClr val="window" lastClr="FFFFFF"/>
              </a:solidFill>
              <a:latin typeface="Tahoma"/>
              <a:ea typeface="+mn-ea"/>
              <a:cs typeface="+mn-cs"/>
            </a:rPr>
            <a:t>weeks</a:t>
          </a:r>
          <a:endParaRPr lang="en-US" sz="2000" b="1" dirty="0">
            <a:solidFill>
              <a:sysClr val="window" lastClr="FFFFFF"/>
            </a:solidFill>
            <a:latin typeface="Tahoma"/>
            <a:ea typeface="+mn-ea"/>
            <a:cs typeface="+mn-cs"/>
          </a:endParaRPr>
        </a:p>
      </dgm:t>
    </dgm:pt>
    <dgm:pt modelId="{C486CA18-5D6B-49AD-B92C-52313E993EC5}" type="parTrans" cxnId="{C2A8B52A-540B-46B5-A43B-27FAF06A13EF}">
      <dgm:prSet/>
      <dgm:spPr/>
      <dgm:t>
        <a:bodyPr/>
        <a:lstStyle/>
        <a:p>
          <a:endParaRPr lang="en-US"/>
        </a:p>
      </dgm:t>
    </dgm:pt>
    <dgm:pt modelId="{62C75627-0A71-4E35-B62B-749D8AB3C189}" type="sibTrans" cxnId="{C2A8B52A-540B-46B5-A43B-27FAF06A13EF}">
      <dgm:prSet/>
      <dgm:spPr/>
      <dgm:t>
        <a:bodyPr/>
        <a:lstStyle/>
        <a:p>
          <a:endParaRPr lang="en-US"/>
        </a:p>
      </dgm:t>
    </dgm:pt>
    <dgm:pt modelId="{3280BE73-5C4D-4941-9102-E5930904556F}">
      <dgm:prSet custT="1"/>
      <dgm:spPr>
        <a:xfrm>
          <a:off x="2235953" y="266025"/>
          <a:ext cx="1856263" cy="824748"/>
        </a:xfrm>
        <a:prstGeom prst="rect">
          <a:avLst/>
        </a:prstGeom>
        <a:solidFill>
          <a:srgbClr val="E6E6E6">
            <a:alpha val="90000"/>
          </a:srgbClr>
        </a:solidFill>
        <a:ln w="12700" cap="flat" cmpd="sng" algn="ctr">
          <a:noFill/>
          <a:prstDash val="solid"/>
          <a:miter lim="800000"/>
        </a:ln>
        <a:effectLst/>
      </dgm:spPr>
      <dgm:t>
        <a:bodyPr/>
        <a:lstStyle/>
        <a:p>
          <a:pPr marL="0" lvl="0" indent="0" algn="l" defTabSz="533400">
            <a:lnSpc>
              <a:spcPct val="90000"/>
            </a:lnSpc>
            <a:spcBef>
              <a:spcPct val="0"/>
            </a:spcBef>
            <a:spcAft>
              <a:spcPct val="35000"/>
            </a:spcAft>
            <a:buNone/>
          </a:pPr>
          <a:r>
            <a:rPr lang="ar-EG" sz="1200" i="0" kern="1200" dirty="0" smtClean="0">
              <a:solidFill>
                <a:srgbClr val="454D55"/>
              </a:solidFill>
              <a:latin typeface="Times New Roman"/>
              <a:ea typeface="+mn-ea"/>
              <a:cs typeface="+mn-cs"/>
            </a:rPr>
            <a:t>2</a:t>
          </a:r>
          <a:r>
            <a:rPr lang="en-US" sz="1200" i="0" kern="1200" dirty="0" smtClean="0">
              <a:solidFill>
                <a:srgbClr val="454D55"/>
              </a:solidFill>
              <a:latin typeface="Times New Roman"/>
              <a:ea typeface="+mn-ea"/>
              <a:cs typeface="+mn-cs"/>
            </a:rPr>
            <a:t>- </a:t>
          </a:r>
          <a:r>
            <a:rPr lang="en-GB" sz="1200" i="0" kern="1200" dirty="0" smtClean="0">
              <a:solidFill>
                <a:srgbClr val="454D55"/>
              </a:solidFill>
              <a:latin typeface="Times New Roman"/>
              <a:ea typeface="+mn-ea"/>
              <a:cs typeface="+mn-cs"/>
            </a:rPr>
            <a:t>Work on including a way to restrict the reading process</a:t>
          </a:r>
          <a:r>
            <a:rPr lang="en-US" sz="1200" i="0" kern="1200" dirty="0" smtClean="0">
              <a:solidFill>
                <a:srgbClr val="454D55"/>
              </a:solidFill>
              <a:latin typeface="Times New Roman"/>
              <a:ea typeface="+mn-ea"/>
              <a:cs typeface="+mn-cs"/>
            </a:rPr>
            <a:t>(distance Measurement)</a:t>
          </a:r>
          <a:endParaRPr lang="en-US" sz="1200" i="1" kern="1200" dirty="0">
            <a:solidFill>
              <a:srgbClr val="454D55"/>
            </a:solidFill>
            <a:latin typeface="Times New Roman"/>
            <a:ea typeface="+mn-ea"/>
            <a:cs typeface="+mn-cs"/>
          </a:endParaRPr>
        </a:p>
      </dgm:t>
    </dgm:pt>
    <dgm:pt modelId="{596FE3BE-79D4-47E4-8416-EDF8385B1DE9}" type="parTrans" cxnId="{B9B38C7F-D679-4A39-B742-6501D3961044}">
      <dgm:prSet/>
      <dgm:spPr/>
      <dgm:t>
        <a:bodyPr/>
        <a:lstStyle/>
        <a:p>
          <a:endParaRPr lang="en-US"/>
        </a:p>
      </dgm:t>
    </dgm:pt>
    <dgm:pt modelId="{8E22D1FB-CF90-47F0-B06E-C66C75D54226}" type="sibTrans" cxnId="{B9B38C7F-D679-4A39-B742-6501D3961044}">
      <dgm:prSet/>
      <dgm:spPr/>
      <dgm:t>
        <a:bodyPr/>
        <a:lstStyle/>
        <a:p>
          <a:endParaRPr lang="en-US"/>
        </a:p>
      </dgm:t>
    </dgm:pt>
    <dgm:pt modelId="{1827863D-2FA1-48D1-81C4-0E7D31ADB47E}">
      <dgm:prSet custT="1"/>
      <dgm:spPr>
        <a:xfrm>
          <a:off x="2431161" y="2317813"/>
          <a:ext cx="1856263" cy="1041336"/>
        </a:xfrm>
        <a:prstGeom prst="rect">
          <a:avLst/>
        </a:prstGeom>
        <a:solidFill>
          <a:srgbClr val="E6E6E6">
            <a:alpha val="90000"/>
          </a:srgbClr>
        </a:solidFill>
        <a:ln w="12700" cap="flat" cmpd="sng" algn="ctr">
          <a:noFill/>
          <a:prstDash val="solid"/>
          <a:miter lim="800000"/>
        </a:ln>
        <a:effectLst/>
      </dgm:spPr>
      <dgm:t>
        <a:bodyPr/>
        <a:lstStyle/>
        <a:p>
          <a:pPr marL="0" lvl="0" indent="0" algn="l" defTabSz="533400">
            <a:lnSpc>
              <a:spcPct val="90000"/>
            </a:lnSpc>
            <a:spcBef>
              <a:spcPct val="0"/>
            </a:spcBef>
            <a:spcAft>
              <a:spcPct val="35000"/>
            </a:spcAft>
            <a:buNone/>
          </a:pPr>
          <a:r>
            <a:rPr lang="ar-EG" sz="1200" i="0" kern="1200" dirty="0" smtClean="0">
              <a:solidFill>
                <a:srgbClr val="454D55"/>
              </a:solidFill>
              <a:latin typeface="Times New Roman"/>
              <a:ea typeface="+mn-ea"/>
              <a:cs typeface="+mn-cs"/>
            </a:rPr>
            <a:t>3</a:t>
          </a:r>
          <a:r>
            <a:rPr lang="en-US" sz="1200" i="0" kern="1200" dirty="0" smtClean="0">
              <a:solidFill>
                <a:srgbClr val="454D55"/>
              </a:solidFill>
              <a:latin typeface="Times New Roman"/>
              <a:ea typeface="+mn-ea"/>
              <a:cs typeface="+mn-cs"/>
            </a:rPr>
            <a:t>- Work on voice interaction</a:t>
          </a:r>
          <a:endParaRPr lang="en-US" sz="1200" i="1" kern="1200" dirty="0">
            <a:solidFill>
              <a:srgbClr val="454D55"/>
            </a:solidFill>
            <a:latin typeface="Times New Roman"/>
            <a:ea typeface="+mn-ea"/>
            <a:cs typeface="+mn-cs"/>
          </a:endParaRPr>
        </a:p>
      </dgm:t>
    </dgm:pt>
    <dgm:pt modelId="{B426C98F-7250-4E9E-84CB-E9FC83F8CB06}" type="parTrans" cxnId="{7749B4AD-5089-49E7-8F6B-1B2382C9B50E}">
      <dgm:prSet/>
      <dgm:spPr/>
      <dgm:t>
        <a:bodyPr/>
        <a:lstStyle/>
        <a:p>
          <a:endParaRPr lang="en-US"/>
        </a:p>
      </dgm:t>
    </dgm:pt>
    <dgm:pt modelId="{D0D7EB30-49F6-43D6-AF40-1B9302B3ADF0}" type="sibTrans" cxnId="{7749B4AD-5089-49E7-8F6B-1B2382C9B50E}">
      <dgm:prSet/>
      <dgm:spPr/>
      <dgm:t>
        <a:bodyPr/>
        <a:lstStyle/>
        <a:p>
          <a:endParaRPr lang="en-US"/>
        </a:p>
      </dgm:t>
    </dgm:pt>
    <dgm:pt modelId="{CF564C6C-7771-4FD5-B851-B5B84730268F}">
      <dgm:prSet custT="1"/>
      <dgm:spPr>
        <a:xfrm>
          <a:off x="4580551" y="426"/>
          <a:ext cx="1856263" cy="1041336"/>
        </a:xfrm>
        <a:prstGeom prst="rect">
          <a:avLst/>
        </a:prstGeom>
        <a:solidFill>
          <a:srgbClr val="E6E6E6">
            <a:alpha val="90000"/>
          </a:srgbClr>
        </a:solidFill>
        <a:ln w="12700" cap="flat" cmpd="sng" algn="ctr">
          <a:noFill/>
          <a:prstDash val="solid"/>
          <a:miter lim="800000"/>
        </a:ln>
        <a:effectLst/>
      </dgm:spPr>
      <dgm:t>
        <a:bodyPr/>
        <a:lstStyle/>
        <a:p>
          <a:r>
            <a:rPr lang="ar-EG" sz="1300" i="0" kern="1200" dirty="0" smtClean="0">
              <a:solidFill>
                <a:srgbClr val="454D55"/>
              </a:solidFill>
              <a:latin typeface="Times New Roman"/>
              <a:ea typeface="+mn-ea"/>
              <a:cs typeface="+mn-cs"/>
            </a:rPr>
            <a:t>4</a:t>
          </a:r>
          <a:r>
            <a:rPr lang="en-US" sz="1300" i="0" kern="1200" dirty="0" smtClean="0">
              <a:solidFill>
                <a:srgbClr val="454D55"/>
              </a:solidFill>
              <a:latin typeface="Times New Roman"/>
              <a:ea typeface="+mn-ea"/>
              <a:cs typeface="+mn-cs"/>
            </a:rPr>
            <a:t>- </a:t>
          </a:r>
          <a:r>
            <a:rPr lang="en-GB" sz="1300" i="0" kern="1200" dirty="0" smtClean="0">
              <a:solidFill>
                <a:srgbClr val="454D55"/>
              </a:solidFill>
              <a:latin typeface="Times New Roman"/>
              <a:ea typeface="+mn-ea"/>
              <a:cs typeface="+mn-cs"/>
            </a:rPr>
            <a:t>Final testing of the application and adding the necessary improvements</a:t>
          </a:r>
          <a:endParaRPr lang="en-US" sz="1300" b="0" kern="1200" dirty="0" smtClean="0">
            <a:ln w="10160">
              <a:solidFill>
                <a:srgbClr val="4BACC6"/>
              </a:solidFill>
              <a:prstDash val="solid"/>
            </a:ln>
            <a:solidFill>
              <a:srgbClr val="1F497D">
                <a:lumMod val="75000"/>
              </a:srgbClr>
            </a:solidFill>
            <a:effectLst>
              <a:outerShdw blurRad="38100" dist="22860" dir="5400000" algn="tl" rotWithShape="0">
                <a:srgbClr val="000000">
                  <a:alpha val="30000"/>
                </a:srgbClr>
              </a:outerShdw>
            </a:effectLst>
            <a:latin typeface="Calibri"/>
            <a:ea typeface="+mn-ea"/>
            <a:cs typeface="+mn-cs"/>
          </a:endParaRPr>
        </a:p>
      </dgm:t>
    </dgm:pt>
    <dgm:pt modelId="{5A57A755-D716-4DC9-9A51-20693042AFC8}" type="parTrans" cxnId="{5F80C7E1-A7BD-418E-A665-3DAF3DEDF5A4}">
      <dgm:prSet/>
      <dgm:spPr/>
      <dgm:t>
        <a:bodyPr/>
        <a:lstStyle/>
        <a:p>
          <a:endParaRPr lang="en-US"/>
        </a:p>
      </dgm:t>
    </dgm:pt>
    <dgm:pt modelId="{024A7FBC-BB10-4242-BAF3-82678A4C13DA}" type="sibTrans" cxnId="{5F80C7E1-A7BD-418E-A665-3DAF3DEDF5A4}">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t>
        <a:bodyPr/>
        <a:lstStyle/>
        <a:p>
          <a:endParaRPr lang="en-US"/>
        </a:p>
      </dgm:t>
    </dgm:pt>
    <dgm:pt modelId="{6168B371-2815-4661-9209-F8A29814ADCC}" type="pres">
      <dgm:prSet presAssocID="{FF3CD410-5E2E-4080-A893-907D31D22CB3}" presName="divider" presStyleLbl="fgAcc1" presStyleIdx="0" presStyleCnt="1"/>
      <dgm:spPr>
        <a:xfrm>
          <a:off x="0" y="1679575"/>
          <a:ext cx="8437562"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gm:spPr>
      <dgm:t>
        <a:bodyPr/>
        <a:lstStyle/>
        <a:p>
          <a:endParaRPr lang="en-US"/>
        </a:p>
      </dgm:t>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4">
        <dgm:presLayoutVars>
          <dgm:chMax val="1"/>
          <dgm:chPref val="1"/>
          <dgm:bulletEnabled val="1"/>
        </dgm:presLayoutVars>
      </dgm:prSet>
      <dgm:spPr>
        <a:prstGeom prst="rect">
          <a:avLst/>
        </a:prstGeom>
      </dgm:spPr>
      <dgm:t>
        <a:bodyPr/>
        <a:lstStyle/>
        <a:p>
          <a:endParaRPr lang="en-US"/>
        </a:p>
      </dgm:t>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4"/>
      <dgm:spPr>
        <a:prstGeom prst="rect">
          <a:avLst/>
        </a:prstGeom>
      </dgm:spPr>
      <dgm:t>
        <a:bodyPr/>
        <a:lstStyle/>
        <a:p>
          <a:endParaRPr lang="en-US"/>
        </a:p>
      </dgm:t>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4"/>
      <dgm:spPr>
        <a:xfrm>
          <a:off x="1054695" y="1444434"/>
          <a:ext cx="0" cy="235140"/>
        </a:xfrm>
        <a:prstGeom prst="line">
          <a:avLst/>
        </a:prstGeom>
        <a:noFill/>
        <a:ln w="19050" cap="flat" cmpd="sng" algn="ctr">
          <a:solidFill>
            <a:srgbClr val="808080"/>
          </a:solidFill>
          <a:prstDash val="solid"/>
          <a:miter lim="800000"/>
        </a:ln>
        <a:effectLst/>
      </dgm:spPr>
      <dgm:t>
        <a:bodyPr/>
        <a:lstStyle/>
        <a:p>
          <a:endParaRPr lang="en-US"/>
        </a:p>
      </dgm:t>
    </dgm:pt>
    <dgm:pt modelId="{6D7F9BE3-3008-4E5E-96F3-C71D72649902}" type="pres">
      <dgm:prSet presAssocID="{D423FB80-F2BD-4DDE-80B1-76F84FE09A02}" presName="ConnectorPoint" presStyleLbl="node1" presStyleIdx="0" presStyleCnt="4"/>
      <dgm:spPr>
        <a:xfrm rot="2700000">
          <a:off x="1028567" y="1653446"/>
          <a:ext cx="52256" cy="52256"/>
        </a:xfrm>
        <a:prstGeom prst="ellipse">
          <a:avLst/>
        </a:prstGeom>
        <a:solidFill>
          <a:srgbClr val="A67C52"/>
        </a:solidFill>
        <a:ln w="6350" cap="flat" cmpd="sng" algn="ctr">
          <a:noFill/>
          <a:prstDash val="solid"/>
          <a:miter lim="800000"/>
        </a:ln>
        <a:effectLst/>
      </dgm:spPr>
      <dgm:t>
        <a:bodyPr/>
        <a:lstStyle/>
        <a:p>
          <a:endParaRPr lang="en-US"/>
        </a:p>
      </dgm:t>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795AD8F1-7B20-410C-90F4-2E04F4F4C93D}" type="pres">
      <dgm:prSet presAssocID="{454D56AF-0D14-43A4-A4AA-2274946C5116}" presName="composite" presStyleCnt="0"/>
      <dgm:spPr/>
    </dgm:pt>
    <dgm:pt modelId="{C5503B6E-C1DB-44F5-ABB8-38EF445ED1E8}" type="pres">
      <dgm:prSet presAssocID="{454D56AF-0D14-43A4-A4AA-2274946C5116}" presName="L1TextContainer" presStyleLbl="alignNode1" presStyleIdx="1" presStyleCnt="4" custScaleY="194216" custLinFactNeighborX="-619" custLinFactNeighborY="-65125">
        <dgm:presLayoutVars>
          <dgm:chMax val="1"/>
          <dgm:chPref val="1"/>
          <dgm:bulletEnabled val="1"/>
        </dgm:presLayoutVars>
      </dgm:prSet>
      <dgm:spPr>
        <a:prstGeom prst="rect">
          <a:avLst/>
        </a:prstGeom>
      </dgm:spPr>
      <dgm:t>
        <a:bodyPr/>
        <a:lstStyle/>
        <a:p>
          <a:endParaRPr lang="en-US"/>
        </a:p>
      </dgm:t>
    </dgm:pt>
    <dgm:pt modelId="{FD7DE90B-3DDE-4250-BB93-6AFB95DB30C9}" type="pres">
      <dgm:prSet presAssocID="{454D56AF-0D14-43A4-A4AA-2274946C5116}" presName="L2TextContainerWrapper" presStyleCnt="0">
        <dgm:presLayoutVars>
          <dgm:bulletEnabled val="1"/>
        </dgm:presLayoutVars>
      </dgm:prSet>
      <dgm:spPr/>
    </dgm:pt>
    <dgm:pt modelId="{04897CD2-CF6F-4A55-8E79-1E7393B07B06}" type="pres">
      <dgm:prSet presAssocID="{454D56AF-0D14-43A4-A4AA-2274946C5116}" presName="L2TextContainer" presStyleLbl="bgAccFollowNode1" presStyleIdx="1" presStyleCnt="4" custScaleY="117383" custLinFactNeighborX="-619" custLinFactNeighborY="-44445"/>
      <dgm:spPr>
        <a:prstGeom prst="rect">
          <a:avLst/>
        </a:prstGeom>
      </dgm:spPr>
      <dgm:t>
        <a:bodyPr/>
        <a:lstStyle/>
        <a:p>
          <a:endParaRPr lang="en-US"/>
        </a:p>
      </dgm:t>
    </dgm:pt>
    <dgm:pt modelId="{30F499EF-86B9-43D4-9E36-2ADCD18D3C55}" type="pres">
      <dgm:prSet presAssocID="{454D56AF-0D14-43A4-A4AA-2274946C5116}" presName="FlexibleEmptyPlaceHolder" presStyleCnt="0"/>
      <dgm:spPr/>
    </dgm:pt>
    <dgm:pt modelId="{73ACB8E4-FFC1-49E5-BB46-1EBD63F3BF67}" type="pres">
      <dgm:prSet presAssocID="{454D56AF-0D14-43A4-A4AA-2274946C5116}" presName="ConnectLine" presStyleLbl="sibTrans1D1" presStyleIdx="1" presStyleCnt="4"/>
      <dgm:spPr>
        <a:xfrm>
          <a:off x="3164085" y="1463338"/>
          <a:ext cx="0" cy="232460"/>
        </a:xfrm>
        <a:prstGeom prst="line">
          <a:avLst/>
        </a:prstGeom>
        <a:noFill/>
        <a:ln w="19050" cap="flat" cmpd="sng" algn="ctr">
          <a:solidFill>
            <a:srgbClr val="808080"/>
          </a:solidFill>
          <a:prstDash val="solid"/>
          <a:miter lim="800000"/>
        </a:ln>
        <a:effectLst/>
      </dgm:spPr>
      <dgm:t>
        <a:bodyPr/>
        <a:lstStyle/>
        <a:p>
          <a:endParaRPr lang="en-US"/>
        </a:p>
      </dgm:t>
    </dgm:pt>
    <dgm:pt modelId="{FE89438A-B301-4219-9492-D30967496E8F}" type="pres">
      <dgm:prSet presAssocID="{454D56AF-0D14-43A4-A4AA-2274946C5116}" presName="ConnectorPoint" presStyleLbl="node1" presStyleIdx="1" presStyleCnt="4"/>
      <dgm:spPr>
        <a:xfrm rot="2700000">
          <a:off x="3138255" y="1672648"/>
          <a:ext cx="51660" cy="51660"/>
        </a:xfrm>
        <a:prstGeom prst="ellipse">
          <a:avLst/>
        </a:prstGeom>
        <a:solidFill>
          <a:srgbClr val="A67C52"/>
        </a:solidFill>
        <a:ln w="6350" cap="flat" cmpd="sng" algn="ctr">
          <a:noFill/>
          <a:prstDash val="solid"/>
          <a:miter lim="800000"/>
        </a:ln>
        <a:effectLst/>
      </dgm:spPr>
      <dgm:t>
        <a:bodyPr/>
        <a:lstStyle/>
        <a:p>
          <a:endParaRPr lang="en-US"/>
        </a:p>
      </dgm:t>
    </dgm:pt>
    <dgm:pt modelId="{80E00C49-A058-42B1-B4A9-8FC8989D4F58}" type="pres">
      <dgm:prSet presAssocID="{454D56AF-0D14-43A4-A4AA-2274946C5116}" presName="EmptyPlaceHolder" presStyleCnt="0"/>
      <dgm:spPr/>
    </dgm:pt>
    <dgm:pt modelId="{396E0C2C-79C3-4FCA-B5E5-8B3C2758C30F}" type="pres">
      <dgm:prSet presAssocID="{511F28C0-50D9-4CBB-862C-2AD0ACC17105}" presName="spaceBetweenRectangles" presStyleCnt="0"/>
      <dgm:spPr/>
    </dgm:pt>
    <dgm:pt modelId="{866B658A-D972-4AD8-A7E6-4082FD2CB001}" type="pres">
      <dgm:prSet presAssocID="{A7F4784E-75AE-4F03-B342-C71355D1ACCF}" presName="composite" presStyleCnt="0"/>
      <dgm:spPr/>
    </dgm:pt>
    <dgm:pt modelId="{CBCB6B30-5D46-4B19-B9DE-C0B7FB057712}" type="pres">
      <dgm:prSet presAssocID="{A7F4784E-75AE-4F03-B342-C71355D1ACCF}" presName="L1TextContainer" presStyleLbl="alignNode1" presStyleIdx="2" presStyleCnt="4" custLinFactNeighborX="8040" custLinFactNeighborY="-5488">
        <dgm:presLayoutVars>
          <dgm:chMax val="1"/>
          <dgm:chPref val="1"/>
          <dgm:bulletEnabled val="1"/>
        </dgm:presLayoutVars>
      </dgm:prSet>
      <dgm:spPr>
        <a:prstGeom prst="rect">
          <a:avLst/>
        </a:prstGeom>
      </dgm:spPr>
      <dgm:t>
        <a:bodyPr/>
        <a:lstStyle/>
        <a:p>
          <a:endParaRPr lang="en-US"/>
        </a:p>
      </dgm:t>
    </dgm:pt>
    <dgm:pt modelId="{746F6004-1265-4B16-B698-179F0477DB3D}" type="pres">
      <dgm:prSet presAssocID="{A7F4784E-75AE-4F03-B342-C71355D1ACCF}" presName="L2TextContainerWrapper" presStyleCnt="0">
        <dgm:presLayoutVars>
          <dgm:bulletEnabled val="1"/>
        </dgm:presLayoutVars>
      </dgm:prSet>
      <dgm:spPr/>
    </dgm:pt>
    <dgm:pt modelId="{95B1E40E-26D9-44C8-A99F-14EA44505DF3}" type="pres">
      <dgm:prSet presAssocID="{A7F4784E-75AE-4F03-B342-C71355D1ACCF}" presName="L2TextContainer" presStyleLbl="bgAccFollowNode1" presStyleIdx="2" presStyleCnt="4" custLinFactNeighborX="8040" custLinFactNeighborY="-3044"/>
      <dgm:spPr>
        <a:prstGeom prst="rect">
          <a:avLst/>
        </a:prstGeom>
      </dgm:spPr>
      <dgm:t>
        <a:bodyPr/>
        <a:lstStyle/>
        <a:p>
          <a:endParaRPr lang="en-US"/>
        </a:p>
      </dgm:t>
    </dgm:pt>
    <dgm:pt modelId="{752FC6D6-93A6-414C-B65D-6F2858E07E0C}" type="pres">
      <dgm:prSet presAssocID="{A7F4784E-75AE-4F03-B342-C71355D1ACCF}" presName="FlexibleEmptyPlaceHolder" presStyleCnt="0"/>
      <dgm:spPr/>
    </dgm:pt>
    <dgm:pt modelId="{BBBD3B06-9C30-48DB-A77E-5A358B1C6E78}" type="pres">
      <dgm:prSet presAssocID="{A7F4784E-75AE-4F03-B342-C71355D1ACCF}" presName="ConnectLine" presStyleLbl="sibTrans1D1" presStyleIdx="2" presStyleCnt="4"/>
      <dgm:spPr>
        <a:xfrm>
          <a:off x="3360723" y="1679574"/>
          <a:ext cx="0" cy="235140"/>
        </a:xfrm>
        <a:prstGeom prst="line">
          <a:avLst/>
        </a:prstGeom>
        <a:noFill/>
        <a:ln w="19050" cap="flat" cmpd="sng" algn="ctr">
          <a:solidFill>
            <a:srgbClr val="808080"/>
          </a:solidFill>
          <a:prstDash val="solid"/>
          <a:miter lim="800000"/>
        </a:ln>
        <a:effectLst/>
      </dgm:spPr>
      <dgm:t>
        <a:bodyPr/>
        <a:lstStyle/>
        <a:p>
          <a:endParaRPr lang="en-US"/>
        </a:p>
      </dgm:t>
    </dgm:pt>
    <dgm:pt modelId="{C574381E-6C24-436D-B265-4BCFEFA46591}" type="pres">
      <dgm:prSet presAssocID="{A7F4784E-75AE-4F03-B342-C71355D1ACCF}" presName="ConnectorPoint" presStyleLbl="node1" presStyleIdx="2" presStyleCnt="4"/>
      <dgm:spPr>
        <a:xfrm rot="2700000">
          <a:off x="3334595" y="1653446"/>
          <a:ext cx="52256" cy="52256"/>
        </a:xfrm>
        <a:prstGeom prst="ellipse">
          <a:avLst/>
        </a:prstGeom>
        <a:solidFill>
          <a:srgbClr val="A67C52"/>
        </a:solidFill>
        <a:ln w="6350" cap="flat" cmpd="sng" algn="ctr">
          <a:noFill/>
          <a:prstDash val="solid"/>
          <a:miter lim="800000"/>
        </a:ln>
        <a:effectLst/>
      </dgm:spPr>
      <dgm:t>
        <a:bodyPr/>
        <a:lstStyle/>
        <a:p>
          <a:endParaRPr lang="en-US"/>
        </a:p>
      </dgm:t>
    </dgm:pt>
    <dgm:pt modelId="{CC7E7566-0B46-4E0A-B951-BFE404664D2C}" type="pres">
      <dgm:prSet presAssocID="{A7F4784E-75AE-4F03-B342-C71355D1ACCF}" presName="EmptyPlaceHolder" presStyleCnt="0"/>
      <dgm:spPr/>
    </dgm:pt>
    <dgm:pt modelId="{F50C4635-5C0A-4C07-B5AD-BABD96009847}" type="pres">
      <dgm:prSet presAssocID="{3078DB00-0C2A-4587-8661-74E5E36CBCA7}" presName="spaceBetweenRectangles" presStyleCnt="0"/>
      <dgm:spPr/>
    </dgm:pt>
    <dgm:pt modelId="{5667DB6C-E90F-44DB-BFD7-8570D48D28D4}" type="pres">
      <dgm:prSet presAssocID="{A59C9EB4-4836-41EA-88FC-E68E29755DEF}" presName="composite" presStyleCnt="0"/>
      <dgm:spPr/>
    </dgm:pt>
    <dgm:pt modelId="{88F6D506-033B-4CA4-9572-41E373A6B43C}" type="pres">
      <dgm:prSet presAssocID="{A59C9EB4-4836-41EA-88FC-E68E29755DEF}" presName="L1TextContainer" presStyleLbl="alignNode1" presStyleIdx="3" presStyleCnt="4" custLinFactNeighborX="12519">
        <dgm:presLayoutVars>
          <dgm:chMax val="1"/>
          <dgm:chPref val="1"/>
          <dgm:bulletEnabled val="1"/>
        </dgm:presLayoutVars>
      </dgm:prSet>
      <dgm:spPr>
        <a:prstGeom prst="rect">
          <a:avLst/>
        </a:prstGeom>
      </dgm:spPr>
      <dgm:t>
        <a:bodyPr/>
        <a:lstStyle/>
        <a:p>
          <a:endParaRPr lang="en-US"/>
        </a:p>
      </dgm:t>
    </dgm:pt>
    <dgm:pt modelId="{E3303ED6-54B9-4518-AD7C-3197102106EF}" type="pres">
      <dgm:prSet presAssocID="{A59C9EB4-4836-41EA-88FC-E68E29755DEF}" presName="L2TextContainerWrapper" presStyleCnt="0">
        <dgm:presLayoutVars>
          <dgm:bulletEnabled val="1"/>
        </dgm:presLayoutVars>
      </dgm:prSet>
      <dgm:spPr/>
    </dgm:pt>
    <dgm:pt modelId="{FE14A9FC-66E7-4679-B63E-054F98E59204}" type="pres">
      <dgm:prSet presAssocID="{A59C9EB4-4836-41EA-88FC-E68E29755DEF}" presName="L2TextContainer" presStyleLbl="bgAccFollowNode1" presStyleIdx="3" presStyleCnt="4" custLinFactNeighborX="12671" custLinFactNeighborY="41"/>
      <dgm:spPr>
        <a:prstGeom prst="rect">
          <a:avLst/>
        </a:prstGeom>
      </dgm:spPr>
      <dgm:t>
        <a:bodyPr/>
        <a:lstStyle/>
        <a:p>
          <a:endParaRPr lang="en-US"/>
        </a:p>
      </dgm:t>
    </dgm:pt>
    <dgm:pt modelId="{8F1DAFAE-685A-4EC1-8FC0-2EE182F59B78}" type="pres">
      <dgm:prSet presAssocID="{A59C9EB4-4836-41EA-88FC-E68E29755DEF}" presName="FlexibleEmptyPlaceHolder" presStyleCnt="0"/>
      <dgm:spPr/>
    </dgm:pt>
    <dgm:pt modelId="{4702B22B-8EB6-4454-9F8E-9A963F32B8A1}" type="pres">
      <dgm:prSet presAssocID="{A59C9EB4-4836-41EA-88FC-E68E29755DEF}" presName="ConnectLine" presStyleLbl="sibTrans1D1" presStyleIdx="3" presStyleCnt="4"/>
      <dgm:spPr>
        <a:xfrm>
          <a:off x="5505861" y="1444434"/>
          <a:ext cx="0" cy="235140"/>
        </a:xfrm>
        <a:prstGeom prst="line">
          <a:avLst/>
        </a:prstGeom>
        <a:noFill/>
        <a:ln w="19050" cap="flat" cmpd="sng" algn="ctr">
          <a:solidFill>
            <a:srgbClr val="808080"/>
          </a:solidFill>
          <a:prstDash val="solid"/>
          <a:miter lim="800000"/>
        </a:ln>
        <a:effectLst/>
      </dgm:spPr>
      <dgm:t>
        <a:bodyPr/>
        <a:lstStyle/>
        <a:p>
          <a:endParaRPr lang="en-US"/>
        </a:p>
      </dgm:t>
    </dgm:pt>
    <dgm:pt modelId="{F2E81385-B138-4A59-9452-A3C9AC4F2012}" type="pres">
      <dgm:prSet presAssocID="{A59C9EB4-4836-41EA-88FC-E68E29755DEF}" presName="ConnectorPoint" presStyleLbl="node1" presStyleIdx="3" presStyleCnt="4"/>
      <dgm:spPr>
        <a:xfrm rot="2700000">
          <a:off x="5479733" y="1653446"/>
          <a:ext cx="52256" cy="52256"/>
        </a:xfrm>
        <a:prstGeom prst="ellipse">
          <a:avLst/>
        </a:prstGeom>
        <a:solidFill>
          <a:srgbClr val="A67C52"/>
        </a:solidFill>
        <a:ln w="6350" cap="flat" cmpd="sng" algn="ctr">
          <a:noFill/>
          <a:prstDash val="solid"/>
          <a:miter lim="800000"/>
        </a:ln>
        <a:effectLst/>
      </dgm:spPr>
      <dgm:t>
        <a:bodyPr/>
        <a:lstStyle/>
        <a:p>
          <a:endParaRPr lang="en-US"/>
        </a:p>
      </dgm:t>
    </dgm:pt>
    <dgm:pt modelId="{00C34F8E-67EA-485C-B754-5C6C9BC871C5}" type="pres">
      <dgm:prSet presAssocID="{A59C9EB4-4836-41EA-88FC-E68E29755DEF}" presName="EmptyPlaceHolder" presStyleCnt="0"/>
      <dgm:spPr/>
    </dgm:pt>
  </dgm:ptLst>
  <dgm:cxnLst>
    <dgm:cxn modelId="{5BF3B7B1-A779-4E2D-8625-77DE0CA38FEE}" srcId="{FF3CD410-5E2E-4080-A893-907D31D22CB3}" destId="{D423FB80-F2BD-4DDE-80B1-76F84FE09A02}" srcOrd="0" destOrd="0" parTransId="{9B1CA3FF-D252-4AF5-8F50-CFC93ACA9175}" sibTransId="{EBE862E1-9761-4AA7-AA00-BD79FA3B27DD}"/>
    <dgm:cxn modelId="{68D35F9D-DABF-4E5A-94D4-F988D8E84907}" srcId="{D423FB80-F2BD-4DDE-80B1-76F84FE09A02}" destId="{245E128E-7700-4C91-9411-CDD1DCA94D67}" srcOrd="0" destOrd="0" parTransId="{B4D95EBA-0423-4AFA-B379-E030341B1F23}" sibTransId="{4963BA97-D4C5-477B-9B0D-68DB38F61579}"/>
    <dgm:cxn modelId="{5A3B2130-5035-4E61-92B1-343AA432C9DF}" srcId="{FF3CD410-5E2E-4080-A893-907D31D22CB3}" destId="{454D56AF-0D14-43A4-A4AA-2274946C5116}" srcOrd="1" destOrd="0" parTransId="{340931FA-0A09-49B9-99A7-6650F93FDC08}" sibTransId="{511F28C0-50D9-4CBB-862C-2AD0ACC17105}"/>
    <dgm:cxn modelId="{8302F367-51EB-444B-8B03-450D5B88DCB6}" type="presOf" srcId="{1827863D-2FA1-48D1-81C4-0E7D31ADB47E}" destId="{95B1E40E-26D9-44C8-A99F-14EA44505DF3}" srcOrd="0" destOrd="0" presId="urn:microsoft.com/office/officeart/2017/3/layout/HorizontalLabelsTimeline"/>
    <dgm:cxn modelId="{B9B38C7F-D679-4A39-B742-6501D3961044}" srcId="{454D56AF-0D14-43A4-A4AA-2274946C5116}" destId="{3280BE73-5C4D-4941-9102-E5930904556F}" srcOrd="0" destOrd="0" parTransId="{596FE3BE-79D4-47E4-8416-EDF8385B1DE9}" sibTransId="{8E22D1FB-CF90-47F0-B06E-C66C75D54226}"/>
    <dgm:cxn modelId="{5C94067E-B561-49B9-ACF4-4BD548856334}" type="presOf" srcId="{245E128E-7700-4C91-9411-CDD1DCA94D67}" destId="{255B3FC7-BD87-4810-87ED-7952D0F23157}" srcOrd="0" destOrd="0" presId="urn:microsoft.com/office/officeart/2017/3/layout/HorizontalLabelsTimeline"/>
    <dgm:cxn modelId="{174B2E2A-1B8D-4076-8723-18FBF792E065}" type="presOf" srcId="{A7F4784E-75AE-4F03-B342-C71355D1ACCF}" destId="{CBCB6B30-5D46-4B19-B9DE-C0B7FB057712}" srcOrd="0" destOrd="0" presId="urn:microsoft.com/office/officeart/2017/3/layout/HorizontalLabelsTimeline"/>
    <dgm:cxn modelId="{5F80C7E1-A7BD-418E-A665-3DAF3DEDF5A4}" srcId="{A59C9EB4-4836-41EA-88FC-E68E29755DEF}" destId="{CF564C6C-7771-4FD5-B851-B5B84730268F}" srcOrd="0" destOrd="0" parTransId="{5A57A755-D716-4DC9-9A51-20693042AFC8}" sibTransId="{024A7FBC-BB10-4242-BAF3-82678A4C13DA}"/>
    <dgm:cxn modelId="{35B17265-C185-487F-91D3-40DE2EA889FC}" type="presOf" srcId="{A59C9EB4-4836-41EA-88FC-E68E29755DEF}" destId="{88F6D506-033B-4CA4-9572-41E373A6B43C}" srcOrd="0" destOrd="0" presId="urn:microsoft.com/office/officeart/2017/3/layout/HorizontalLabelsTimeline"/>
    <dgm:cxn modelId="{2205B21C-169E-43C2-AE58-063E0B40ECF6}" type="presOf" srcId="{FF3CD410-5E2E-4080-A893-907D31D22CB3}" destId="{687CC7BD-79EF-4A0F-BDD3-809BFA49E6BE}" srcOrd="0" destOrd="0" presId="urn:microsoft.com/office/officeart/2017/3/layout/HorizontalLabelsTimeline"/>
    <dgm:cxn modelId="{33DFDD33-182D-44AF-9877-B1DCECE3CC9D}" srcId="{FF3CD410-5E2E-4080-A893-907D31D22CB3}" destId="{A7F4784E-75AE-4F03-B342-C71355D1ACCF}" srcOrd="2" destOrd="0" parTransId="{E8170CB0-7D27-4024-BF4D-F79F86202313}" sibTransId="{3078DB00-0C2A-4587-8661-74E5E36CBCA7}"/>
    <dgm:cxn modelId="{7749B4AD-5089-49E7-8F6B-1B2382C9B50E}" srcId="{A7F4784E-75AE-4F03-B342-C71355D1ACCF}" destId="{1827863D-2FA1-48D1-81C4-0E7D31ADB47E}" srcOrd="0" destOrd="0" parTransId="{B426C98F-7250-4E9E-84CB-E9FC83F8CB06}" sibTransId="{D0D7EB30-49F6-43D6-AF40-1B9302B3ADF0}"/>
    <dgm:cxn modelId="{27FF6C28-D2FD-4797-86F6-8EC85DED2C2F}" type="presOf" srcId="{D423FB80-F2BD-4DDE-80B1-76F84FE09A02}" destId="{64E37A6A-8F95-4F28-92FC-1FE8089D7DAF}" srcOrd="0" destOrd="0" presId="urn:microsoft.com/office/officeart/2017/3/layout/HorizontalLabelsTimeline"/>
    <dgm:cxn modelId="{E9C1BD04-315B-432F-A41D-F9DBBB384011}" type="presOf" srcId="{3280BE73-5C4D-4941-9102-E5930904556F}" destId="{04897CD2-CF6F-4A55-8E79-1E7393B07B06}" srcOrd="0" destOrd="0" presId="urn:microsoft.com/office/officeart/2017/3/layout/HorizontalLabelsTimeline"/>
    <dgm:cxn modelId="{B5B36FC6-67AD-4280-BED8-BB715DD348C7}" type="presOf" srcId="{CF564C6C-7771-4FD5-B851-B5B84730268F}" destId="{FE14A9FC-66E7-4679-B63E-054F98E59204}" srcOrd="0" destOrd="0" presId="urn:microsoft.com/office/officeart/2017/3/layout/HorizontalLabelsTimeline"/>
    <dgm:cxn modelId="{C2A8B52A-540B-46B5-A43B-27FAF06A13EF}" srcId="{FF3CD410-5E2E-4080-A893-907D31D22CB3}" destId="{A59C9EB4-4836-41EA-88FC-E68E29755DEF}" srcOrd="3" destOrd="0" parTransId="{C486CA18-5D6B-49AD-B92C-52313E993EC5}" sibTransId="{62C75627-0A71-4E35-B62B-749D8AB3C189}"/>
    <dgm:cxn modelId="{71D8B5FF-90B7-4B02-822D-9764738B8225}" type="presOf" srcId="{454D56AF-0D14-43A4-A4AA-2274946C5116}" destId="{C5503B6E-C1DB-44F5-ABB8-38EF445ED1E8}" srcOrd="0" destOrd="0" presId="urn:microsoft.com/office/officeart/2017/3/layout/HorizontalLabelsTimeline"/>
    <dgm:cxn modelId="{1DA77910-7E2B-476F-B548-F51BC7EF4A85}" type="presParOf" srcId="{687CC7BD-79EF-4A0F-BDD3-809BFA49E6BE}" destId="{6168B371-2815-4661-9209-F8A29814ADCC}" srcOrd="0" destOrd="0" presId="urn:microsoft.com/office/officeart/2017/3/layout/HorizontalLabelsTimeline"/>
    <dgm:cxn modelId="{D2D5E5D9-1302-40BB-9FBA-F03EEA099A81}" type="presParOf" srcId="{687CC7BD-79EF-4A0F-BDD3-809BFA49E6BE}" destId="{4C5F54B5-504F-4069-AF1D-9A370FBD268C}" srcOrd="1" destOrd="0" presId="urn:microsoft.com/office/officeart/2017/3/layout/HorizontalLabelsTimeline"/>
    <dgm:cxn modelId="{DCC2C8C6-92BA-42CC-8CCA-F203F551D0A3}" type="presParOf" srcId="{4C5F54B5-504F-4069-AF1D-9A370FBD268C}" destId="{34539F78-7536-446A-B749-4315D26F2C4E}" srcOrd="0" destOrd="0" presId="urn:microsoft.com/office/officeart/2017/3/layout/HorizontalLabelsTimeline"/>
    <dgm:cxn modelId="{CED5ED4D-D209-4828-BD25-F81762E8766E}" type="presParOf" srcId="{34539F78-7536-446A-B749-4315D26F2C4E}" destId="{64E37A6A-8F95-4F28-92FC-1FE8089D7DAF}" srcOrd="0" destOrd="0" presId="urn:microsoft.com/office/officeart/2017/3/layout/HorizontalLabelsTimeline"/>
    <dgm:cxn modelId="{185B3DF5-A015-4E89-922B-92FFC4BEB732}" type="presParOf" srcId="{34539F78-7536-446A-B749-4315D26F2C4E}" destId="{301B11E7-9AB9-40DA-A950-87C47281308D}" srcOrd="1" destOrd="0" presId="urn:microsoft.com/office/officeart/2017/3/layout/HorizontalLabelsTimeline"/>
    <dgm:cxn modelId="{C600FB8F-7CB6-430C-959B-4C92DFA5C2EE}" type="presParOf" srcId="{301B11E7-9AB9-40DA-A950-87C47281308D}" destId="{255B3FC7-BD87-4810-87ED-7952D0F23157}" srcOrd="0" destOrd="0" presId="urn:microsoft.com/office/officeart/2017/3/layout/HorizontalLabelsTimeline"/>
    <dgm:cxn modelId="{6EEA1C9B-6431-40A5-822D-92CAC9BCEBA1}" type="presParOf" srcId="{301B11E7-9AB9-40DA-A950-87C47281308D}" destId="{4B545162-9690-412E-B970-54DA905B44AF}" srcOrd="1" destOrd="0" presId="urn:microsoft.com/office/officeart/2017/3/layout/HorizontalLabelsTimeline"/>
    <dgm:cxn modelId="{D1A48E53-9760-4AC6-A13C-677E6AF19954}" type="presParOf" srcId="{34539F78-7536-446A-B749-4315D26F2C4E}" destId="{DF478A7F-4668-4E0A-86F7-C1205CF5AA73}" srcOrd="2" destOrd="0" presId="urn:microsoft.com/office/officeart/2017/3/layout/HorizontalLabelsTimeline"/>
    <dgm:cxn modelId="{0A1A588D-6E41-4A69-B31C-F95F043E2E37}" type="presParOf" srcId="{34539F78-7536-446A-B749-4315D26F2C4E}" destId="{6D7F9BE3-3008-4E5E-96F3-C71D72649902}" srcOrd="3" destOrd="0" presId="urn:microsoft.com/office/officeart/2017/3/layout/HorizontalLabelsTimeline"/>
    <dgm:cxn modelId="{5D14E1E5-6D15-4641-9679-5B3F6D11AB0E}" type="presParOf" srcId="{34539F78-7536-446A-B749-4315D26F2C4E}" destId="{02633C3C-6589-41FB-998C-85A7548107A4}" srcOrd="4" destOrd="0" presId="urn:microsoft.com/office/officeart/2017/3/layout/HorizontalLabelsTimeline"/>
    <dgm:cxn modelId="{DC453094-2672-4D89-8916-660AE66D0FFA}" type="presParOf" srcId="{4C5F54B5-504F-4069-AF1D-9A370FBD268C}" destId="{41467129-B2CC-4E38-A5B2-56D30FA28409}" srcOrd="1" destOrd="0" presId="urn:microsoft.com/office/officeart/2017/3/layout/HorizontalLabelsTimeline"/>
    <dgm:cxn modelId="{3254D162-E12B-4A5E-ADA2-4AE917FD9E9A}" type="presParOf" srcId="{4C5F54B5-504F-4069-AF1D-9A370FBD268C}" destId="{795AD8F1-7B20-410C-90F4-2E04F4F4C93D}" srcOrd="2" destOrd="0" presId="urn:microsoft.com/office/officeart/2017/3/layout/HorizontalLabelsTimeline"/>
    <dgm:cxn modelId="{70883B74-7C72-434A-AA94-703FCFBF42AE}" type="presParOf" srcId="{795AD8F1-7B20-410C-90F4-2E04F4F4C93D}" destId="{C5503B6E-C1DB-44F5-ABB8-38EF445ED1E8}" srcOrd="0" destOrd="0" presId="urn:microsoft.com/office/officeart/2017/3/layout/HorizontalLabelsTimeline"/>
    <dgm:cxn modelId="{CFA0AC46-C9DC-443C-AC88-DFF1C8323F1E}" type="presParOf" srcId="{795AD8F1-7B20-410C-90F4-2E04F4F4C93D}" destId="{FD7DE90B-3DDE-4250-BB93-6AFB95DB30C9}" srcOrd="1" destOrd="0" presId="urn:microsoft.com/office/officeart/2017/3/layout/HorizontalLabelsTimeline"/>
    <dgm:cxn modelId="{176F8C74-F84F-4DE5-98F9-CC35D74B4421}" type="presParOf" srcId="{FD7DE90B-3DDE-4250-BB93-6AFB95DB30C9}" destId="{04897CD2-CF6F-4A55-8E79-1E7393B07B06}" srcOrd="0" destOrd="0" presId="urn:microsoft.com/office/officeart/2017/3/layout/HorizontalLabelsTimeline"/>
    <dgm:cxn modelId="{8D820041-9B09-44A4-B5BF-3574F45AC129}" type="presParOf" srcId="{FD7DE90B-3DDE-4250-BB93-6AFB95DB30C9}" destId="{30F499EF-86B9-43D4-9E36-2ADCD18D3C55}" srcOrd="1" destOrd="0" presId="urn:microsoft.com/office/officeart/2017/3/layout/HorizontalLabelsTimeline"/>
    <dgm:cxn modelId="{92D1555A-F9CB-4B8F-858F-BC5B923A12D1}" type="presParOf" srcId="{795AD8F1-7B20-410C-90F4-2E04F4F4C93D}" destId="{73ACB8E4-FFC1-49E5-BB46-1EBD63F3BF67}" srcOrd="2" destOrd="0" presId="urn:microsoft.com/office/officeart/2017/3/layout/HorizontalLabelsTimeline"/>
    <dgm:cxn modelId="{5EB49A44-F1A9-462F-A1FF-307D160F5272}" type="presParOf" srcId="{795AD8F1-7B20-410C-90F4-2E04F4F4C93D}" destId="{FE89438A-B301-4219-9492-D30967496E8F}" srcOrd="3" destOrd="0" presId="urn:microsoft.com/office/officeart/2017/3/layout/HorizontalLabelsTimeline"/>
    <dgm:cxn modelId="{4128F9C0-BA85-4285-9FCE-9E283B52475E}" type="presParOf" srcId="{795AD8F1-7B20-410C-90F4-2E04F4F4C93D}" destId="{80E00C49-A058-42B1-B4A9-8FC8989D4F58}" srcOrd="4" destOrd="0" presId="urn:microsoft.com/office/officeart/2017/3/layout/HorizontalLabelsTimeline"/>
    <dgm:cxn modelId="{BA9FACF0-AC08-4169-B10E-513B5C2183F5}" type="presParOf" srcId="{4C5F54B5-504F-4069-AF1D-9A370FBD268C}" destId="{396E0C2C-79C3-4FCA-B5E5-8B3C2758C30F}" srcOrd="3" destOrd="0" presId="urn:microsoft.com/office/officeart/2017/3/layout/HorizontalLabelsTimeline"/>
    <dgm:cxn modelId="{BBEF7DD4-76CB-4337-9E6D-B2A732D1AE10}" type="presParOf" srcId="{4C5F54B5-504F-4069-AF1D-9A370FBD268C}" destId="{866B658A-D972-4AD8-A7E6-4082FD2CB001}" srcOrd="4" destOrd="0" presId="urn:microsoft.com/office/officeart/2017/3/layout/HorizontalLabelsTimeline"/>
    <dgm:cxn modelId="{2E5F8A44-C051-4B7E-A8CA-376784CF5164}" type="presParOf" srcId="{866B658A-D972-4AD8-A7E6-4082FD2CB001}" destId="{CBCB6B30-5D46-4B19-B9DE-C0B7FB057712}" srcOrd="0" destOrd="0" presId="urn:microsoft.com/office/officeart/2017/3/layout/HorizontalLabelsTimeline"/>
    <dgm:cxn modelId="{51ECF974-05E4-4562-8174-1CF31FFE4D22}" type="presParOf" srcId="{866B658A-D972-4AD8-A7E6-4082FD2CB001}" destId="{746F6004-1265-4B16-B698-179F0477DB3D}" srcOrd="1" destOrd="0" presId="urn:microsoft.com/office/officeart/2017/3/layout/HorizontalLabelsTimeline"/>
    <dgm:cxn modelId="{44D307FB-26FB-4033-ACBB-00B3A8F63CE9}" type="presParOf" srcId="{746F6004-1265-4B16-B698-179F0477DB3D}" destId="{95B1E40E-26D9-44C8-A99F-14EA44505DF3}" srcOrd="0" destOrd="0" presId="urn:microsoft.com/office/officeart/2017/3/layout/HorizontalLabelsTimeline"/>
    <dgm:cxn modelId="{C1B1F263-8B75-4C1C-872E-F5C255EA891F}" type="presParOf" srcId="{746F6004-1265-4B16-B698-179F0477DB3D}" destId="{752FC6D6-93A6-414C-B65D-6F2858E07E0C}" srcOrd="1" destOrd="0" presId="urn:microsoft.com/office/officeart/2017/3/layout/HorizontalLabelsTimeline"/>
    <dgm:cxn modelId="{C5BD18F6-C637-4AC1-97AA-9E9209806C12}" type="presParOf" srcId="{866B658A-D972-4AD8-A7E6-4082FD2CB001}" destId="{BBBD3B06-9C30-48DB-A77E-5A358B1C6E78}" srcOrd="2" destOrd="0" presId="urn:microsoft.com/office/officeart/2017/3/layout/HorizontalLabelsTimeline"/>
    <dgm:cxn modelId="{A29CD043-B61F-4814-9DBA-E63DB4818066}" type="presParOf" srcId="{866B658A-D972-4AD8-A7E6-4082FD2CB001}" destId="{C574381E-6C24-436D-B265-4BCFEFA46591}" srcOrd="3" destOrd="0" presId="urn:microsoft.com/office/officeart/2017/3/layout/HorizontalLabelsTimeline"/>
    <dgm:cxn modelId="{87FD2607-C580-4BCA-8EBD-52699216D8F1}" type="presParOf" srcId="{866B658A-D972-4AD8-A7E6-4082FD2CB001}" destId="{CC7E7566-0B46-4E0A-B951-BFE404664D2C}" srcOrd="4" destOrd="0" presId="urn:microsoft.com/office/officeart/2017/3/layout/HorizontalLabelsTimeline"/>
    <dgm:cxn modelId="{FCDEC32E-AC46-4253-890D-5CA54A4062F8}" type="presParOf" srcId="{4C5F54B5-504F-4069-AF1D-9A370FBD268C}" destId="{F50C4635-5C0A-4C07-B5AD-BABD96009847}" srcOrd="5" destOrd="0" presId="urn:microsoft.com/office/officeart/2017/3/layout/HorizontalLabelsTimeline"/>
    <dgm:cxn modelId="{6514E6AD-81FB-4838-AE44-B6BB1F2A3CE1}" type="presParOf" srcId="{4C5F54B5-504F-4069-AF1D-9A370FBD268C}" destId="{5667DB6C-E90F-44DB-BFD7-8570D48D28D4}" srcOrd="6" destOrd="0" presId="urn:microsoft.com/office/officeart/2017/3/layout/HorizontalLabelsTimeline"/>
    <dgm:cxn modelId="{588EB75D-9A8F-4730-B6DA-FDD2867CC52B}" type="presParOf" srcId="{5667DB6C-E90F-44DB-BFD7-8570D48D28D4}" destId="{88F6D506-033B-4CA4-9572-41E373A6B43C}" srcOrd="0" destOrd="0" presId="urn:microsoft.com/office/officeart/2017/3/layout/HorizontalLabelsTimeline"/>
    <dgm:cxn modelId="{54DE4639-B739-498D-B82D-A0C333122667}" type="presParOf" srcId="{5667DB6C-E90F-44DB-BFD7-8570D48D28D4}" destId="{E3303ED6-54B9-4518-AD7C-3197102106EF}" srcOrd="1" destOrd="0" presId="urn:microsoft.com/office/officeart/2017/3/layout/HorizontalLabelsTimeline"/>
    <dgm:cxn modelId="{C70604F8-A81D-4BE4-BE7F-76CD077C3F8A}" type="presParOf" srcId="{E3303ED6-54B9-4518-AD7C-3197102106EF}" destId="{FE14A9FC-66E7-4679-B63E-054F98E59204}" srcOrd="0" destOrd="0" presId="urn:microsoft.com/office/officeart/2017/3/layout/HorizontalLabelsTimeline"/>
    <dgm:cxn modelId="{64139B07-A519-4805-AF39-EFC9A762799A}" type="presParOf" srcId="{E3303ED6-54B9-4518-AD7C-3197102106EF}" destId="{8F1DAFAE-685A-4EC1-8FC0-2EE182F59B78}" srcOrd="1" destOrd="0" presId="urn:microsoft.com/office/officeart/2017/3/layout/HorizontalLabelsTimeline"/>
    <dgm:cxn modelId="{0659BD70-3363-47A1-83E2-EED14D1C1CCA}" type="presParOf" srcId="{5667DB6C-E90F-44DB-BFD7-8570D48D28D4}" destId="{4702B22B-8EB6-4454-9F8E-9A963F32B8A1}" srcOrd="2" destOrd="0" presId="urn:microsoft.com/office/officeart/2017/3/layout/HorizontalLabelsTimeline"/>
    <dgm:cxn modelId="{C1B575FD-8AA4-4DE1-B680-BB23519463C5}" type="presParOf" srcId="{5667DB6C-E90F-44DB-BFD7-8570D48D28D4}" destId="{F2E81385-B138-4A59-9452-A3C9AC4F2012}" srcOrd="3" destOrd="0" presId="urn:microsoft.com/office/officeart/2017/3/layout/HorizontalLabelsTimeline"/>
    <dgm:cxn modelId="{C68C5B8B-0798-4990-88EB-70641B33BDD5}" type="presParOf" srcId="{5667DB6C-E90F-44DB-BFD7-8570D48D28D4}" destId="{00C34F8E-67EA-485C-B754-5C6C9BC871C5}"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6E99C-C26E-460F-9AA1-C50BB4BE082E}">
      <dsp:nvSpPr>
        <dsp:cNvPr id="0" name=""/>
        <dsp:cNvSpPr/>
      </dsp:nvSpPr>
      <dsp:spPr>
        <a:xfrm rot="5400000">
          <a:off x="-164180" y="166114"/>
          <a:ext cx="1094539" cy="766177"/>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kern="1200" dirty="0" smtClean="0">
              <a:solidFill>
                <a:schemeClr val="tx2">
                  <a:lumMod val="75000"/>
                </a:schemeClr>
              </a:solidFill>
            </a:rPr>
            <a:t>1</a:t>
          </a:r>
          <a:endParaRPr lang="en-US" sz="2000" b="0" kern="1200" dirty="0">
            <a:solidFill>
              <a:schemeClr val="tx2">
                <a:lumMod val="75000"/>
              </a:schemeClr>
            </a:solidFill>
          </a:endParaRPr>
        </a:p>
      </dsp:txBody>
      <dsp:txXfrm rot="-5400000">
        <a:off x="2" y="385022"/>
        <a:ext cx="766177" cy="328362"/>
      </dsp:txXfrm>
    </dsp:sp>
    <dsp:sp modelId="{B8A8F426-FDBA-4294-B2EF-A5A77A88580E}">
      <dsp:nvSpPr>
        <dsp:cNvPr id="0" name=""/>
        <dsp:cNvSpPr/>
      </dsp:nvSpPr>
      <dsp:spPr>
        <a:xfrm rot="5400000">
          <a:off x="2907496" y="-2139975"/>
          <a:ext cx="711824" cy="4994462"/>
        </a:xfrm>
        <a:prstGeom prst="round2Same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tx2">
                  <a:lumMod val="50000"/>
                </a:schemeClr>
              </a:solidFill>
            </a:rPr>
            <a:t>Blind people in general ,specifically Those who suffer from complete loss of vision</a:t>
          </a:r>
          <a:r>
            <a:rPr lang="en-US" sz="1600" kern="1200" dirty="0" smtClean="0">
              <a:solidFill>
                <a:schemeClr val="tx2">
                  <a:lumMod val="50000"/>
                </a:schemeClr>
              </a:solidFill>
            </a:rPr>
            <a:t>.</a:t>
          </a:r>
          <a:endParaRPr lang="en-US" sz="1600" kern="1200" dirty="0">
            <a:solidFill>
              <a:schemeClr val="tx2">
                <a:lumMod val="50000"/>
              </a:schemeClr>
            </a:solidFill>
          </a:endParaRPr>
        </a:p>
      </dsp:txBody>
      <dsp:txXfrm rot="-5400000">
        <a:off x="766177" y="36092"/>
        <a:ext cx="4959714" cy="642328"/>
      </dsp:txXfrm>
    </dsp:sp>
    <dsp:sp modelId="{4CB067E3-520F-4D3E-8EDD-08F6B1E395BC}">
      <dsp:nvSpPr>
        <dsp:cNvPr id="0" name=""/>
        <dsp:cNvSpPr/>
      </dsp:nvSpPr>
      <dsp:spPr>
        <a:xfrm rot="5400000">
          <a:off x="-164180" y="1057096"/>
          <a:ext cx="1094539" cy="766177"/>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kern="1200" dirty="0" smtClean="0">
              <a:solidFill>
                <a:schemeClr val="tx2">
                  <a:lumMod val="75000"/>
                </a:schemeClr>
              </a:solidFill>
            </a:rPr>
            <a:t>2</a:t>
          </a:r>
          <a:endParaRPr lang="en-US" sz="2000" b="0" kern="1200" dirty="0">
            <a:solidFill>
              <a:schemeClr val="tx2">
                <a:lumMod val="75000"/>
              </a:schemeClr>
            </a:solidFill>
          </a:endParaRPr>
        </a:p>
      </dsp:txBody>
      <dsp:txXfrm rot="-5400000">
        <a:off x="2" y="1276004"/>
        <a:ext cx="766177" cy="328362"/>
      </dsp:txXfrm>
    </dsp:sp>
    <dsp:sp modelId="{E7F9CC2F-1AA3-454B-99F3-6A19B76C33E7}">
      <dsp:nvSpPr>
        <dsp:cNvPr id="0" name=""/>
        <dsp:cNvSpPr/>
      </dsp:nvSpPr>
      <dsp:spPr>
        <a:xfrm rot="5400000">
          <a:off x="2907683" y="-1248590"/>
          <a:ext cx="711450" cy="4994462"/>
        </a:xfrm>
        <a:prstGeom prst="round2Same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tx2">
                  <a:lumMod val="50000"/>
                </a:schemeClr>
              </a:solidFill>
            </a:rPr>
            <a:t>All ages who like to rely on themselves in movement (young people and any one)</a:t>
          </a:r>
          <a:r>
            <a:rPr lang="en-US" sz="1600" kern="1200" dirty="0" smtClean="0">
              <a:solidFill>
                <a:schemeClr val="tx2">
                  <a:lumMod val="50000"/>
                </a:schemeClr>
              </a:solidFill>
            </a:rPr>
            <a:t>.</a:t>
          </a:r>
          <a:endParaRPr lang="en-US" sz="1600" kern="1200" dirty="0">
            <a:solidFill>
              <a:schemeClr val="tx2">
                <a:lumMod val="50000"/>
              </a:schemeClr>
            </a:solidFill>
          </a:endParaRPr>
        </a:p>
      </dsp:txBody>
      <dsp:txXfrm rot="-5400000">
        <a:off x="766177" y="927646"/>
        <a:ext cx="4959732" cy="641990"/>
      </dsp:txXfrm>
    </dsp:sp>
    <dsp:sp modelId="{C947D23C-C7E3-4A6B-A441-B1813E7CD880}">
      <dsp:nvSpPr>
        <dsp:cNvPr id="0" name=""/>
        <dsp:cNvSpPr/>
      </dsp:nvSpPr>
      <dsp:spPr>
        <a:xfrm rot="5400000">
          <a:off x="-164180" y="1948077"/>
          <a:ext cx="1094539" cy="766177"/>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kern="1200" dirty="0" smtClean="0">
              <a:solidFill>
                <a:schemeClr val="tx2">
                  <a:lumMod val="75000"/>
                </a:schemeClr>
              </a:solidFill>
            </a:rPr>
            <a:t>3</a:t>
          </a:r>
          <a:endParaRPr lang="en-US" sz="2000" b="0" kern="1200" dirty="0">
            <a:solidFill>
              <a:schemeClr val="tx2">
                <a:lumMod val="75000"/>
              </a:schemeClr>
            </a:solidFill>
          </a:endParaRPr>
        </a:p>
      </dsp:txBody>
      <dsp:txXfrm rot="-5400000">
        <a:off x="2" y="2166985"/>
        <a:ext cx="766177" cy="328362"/>
      </dsp:txXfrm>
    </dsp:sp>
    <dsp:sp modelId="{65D7A5B3-5451-409D-90F5-E509C502C927}">
      <dsp:nvSpPr>
        <dsp:cNvPr id="0" name=""/>
        <dsp:cNvSpPr/>
      </dsp:nvSpPr>
      <dsp:spPr>
        <a:xfrm rot="5400000">
          <a:off x="2907683" y="-357609"/>
          <a:ext cx="711450" cy="4994462"/>
        </a:xfrm>
        <a:prstGeom prst="round2Same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tx2">
                  <a:lumMod val="50000"/>
                </a:schemeClr>
              </a:solidFill>
            </a:rPr>
            <a:t>Children and the elderly who suffer from poor vision.</a:t>
          </a:r>
          <a:endParaRPr lang="en-US" sz="1800" kern="1200" dirty="0">
            <a:solidFill>
              <a:schemeClr val="tx2">
                <a:lumMod val="50000"/>
              </a:schemeClr>
            </a:solidFill>
          </a:endParaRPr>
        </a:p>
      </dsp:txBody>
      <dsp:txXfrm rot="-5400000">
        <a:off x="766177" y="1818627"/>
        <a:ext cx="4959732" cy="641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2C2AA-92B5-4750-827F-86FA5B6DCFA1}">
      <dsp:nvSpPr>
        <dsp:cNvPr id="0" name=""/>
        <dsp:cNvSpPr/>
      </dsp:nvSpPr>
      <dsp:spPr>
        <a:xfrm>
          <a:off x="2212015" y="5673"/>
          <a:ext cx="491960" cy="49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Discovery</a:t>
          </a:r>
          <a:endParaRPr lang="en-US" sz="800" kern="1200" dirty="0"/>
        </a:p>
      </dsp:txBody>
      <dsp:txXfrm>
        <a:off x="2212015" y="5673"/>
        <a:ext cx="491960" cy="491960"/>
      </dsp:txXfrm>
    </dsp:sp>
    <dsp:sp modelId="{039B690E-DBD9-4DE9-8B08-35B28AFC7707}">
      <dsp:nvSpPr>
        <dsp:cNvPr id="0" name=""/>
        <dsp:cNvSpPr/>
      </dsp:nvSpPr>
      <dsp:spPr>
        <a:xfrm>
          <a:off x="704717" y="413"/>
          <a:ext cx="2406988" cy="2406988"/>
        </a:xfrm>
        <a:prstGeom prst="circularArrow">
          <a:avLst>
            <a:gd name="adj1" fmla="val 3986"/>
            <a:gd name="adj2" fmla="val 249995"/>
            <a:gd name="adj3" fmla="val 20574395"/>
            <a:gd name="adj4" fmla="val 18981681"/>
            <a:gd name="adj5" fmla="val 465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AF3BC-33B3-4943-B56B-2E0F82C96F9B}">
      <dsp:nvSpPr>
        <dsp:cNvPr id="0" name=""/>
        <dsp:cNvSpPr/>
      </dsp:nvSpPr>
      <dsp:spPr>
        <a:xfrm>
          <a:off x="2761799" y="957927"/>
          <a:ext cx="491960" cy="49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Frame</a:t>
          </a:r>
          <a:endParaRPr lang="en-US" sz="800" kern="1200" dirty="0"/>
        </a:p>
      </dsp:txBody>
      <dsp:txXfrm>
        <a:off x="2761799" y="957927"/>
        <a:ext cx="491960" cy="491960"/>
      </dsp:txXfrm>
    </dsp:sp>
    <dsp:sp modelId="{55E11BA9-6724-4C33-9DB0-A1A7952BE66F}">
      <dsp:nvSpPr>
        <dsp:cNvPr id="0" name=""/>
        <dsp:cNvSpPr/>
      </dsp:nvSpPr>
      <dsp:spPr>
        <a:xfrm>
          <a:off x="704717" y="413"/>
          <a:ext cx="2406988" cy="2406988"/>
        </a:xfrm>
        <a:prstGeom prst="circularArrow">
          <a:avLst>
            <a:gd name="adj1" fmla="val 3986"/>
            <a:gd name="adj2" fmla="val 249995"/>
            <a:gd name="adj3" fmla="val 2368324"/>
            <a:gd name="adj4" fmla="val 775610"/>
            <a:gd name="adj5" fmla="val 465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397A09-ABD1-436E-B7B5-356C7B661087}">
      <dsp:nvSpPr>
        <dsp:cNvPr id="0" name=""/>
        <dsp:cNvSpPr/>
      </dsp:nvSpPr>
      <dsp:spPr>
        <a:xfrm>
          <a:off x="2212015" y="1910181"/>
          <a:ext cx="491960" cy="49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Discovery</a:t>
          </a:r>
          <a:endParaRPr lang="en-US" sz="800" kern="1200" dirty="0"/>
        </a:p>
      </dsp:txBody>
      <dsp:txXfrm>
        <a:off x="2212015" y="1910181"/>
        <a:ext cx="491960" cy="491960"/>
      </dsp:txXfrm>
    </dsp:sp>
    <dsp:sp modelId="{FD04A671-C94B-4DFD-AB83-058F2C272687}">
      <dsp:nvSpPr>
        <dsp:cNvPr id="0" name=""/>
        <dsp:cNvSpPr/>
      </dsp:nvSpPr>
      <dsp:spPr>
        <a:xfrm>
          <a:off x="704717" y="413"/>
          <a:ext cx="2406988" cy="2406988"/>
        </a:xfrm>
        <a:prstGeom prst="circularArrow">
          <a:avLst>
            <a:gd name="adj1" fmla="val 3986"/>
            <a:gd name="adj2" fmla="val 249995"/>
            <a:gd name="adj3" fmla="val 6112352"/>
            <a:gd name="adj4" fmla="val 4437653"/>
            <a:gd name="adj5" fmla="val 465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C884E6-7531-4D69-931C-11B51390A04E}">
      <dsp:nvSpPr>
        <dsp:cNvPr id="0" name=""/>
        <dsp:cNvSpPr/>
      </dsp:nvSpPr>
      <dsp:spPr>
        <a:xfrm>
          <a:off x="1112447" y="1910181"/>
          <a:ext cx="491960" cy="49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Frame</a:t>
          </a:r>
          <a:endParaRPr lang="en-US" sz="800" kern="1200" dirty="0"/>
        </a:p>
      </dsp:txBody>
      <dsp:txXfrm>
        <a:off x="1112447" y="1910181"/>
        <a:ext cx="491960" cy="491960"/>
      </dsp:txXfrm>
    </dsp:sp>
    <dsp:sp modelId="{69B51B00-F8C3-4220-A0C7-60F5B4EECD6C}">
      <dsp:nvSpPr>
        <dsp:cNvPr id="0" name=""/>
        <dsp:cNvSpPr/>
      </dsp:nvSpPr>
      <dsp:spPr>
        <a:xfrm>
          <a:off x="704717" y="413"/>
          <a:ext cx="2406988" cy="2406988"/>
        </a:xfrm>
        <a:prstGeom prst="circularArrow">
          <a:avLst>
            <a:gd name="adj1" fmla="val 3986"/>
            <a:gd name="adj2" fmla="val 249995"/>
            <a:gd name="adj3" fmla="val 9774395"/>
            <a:gd name="adj4" fmla="val 8181681"/>
            <a:gd name="adj5" fmla="val 465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4370F2-9E8A-4EB3-9B09-74819ACB54D0}">
      <dsp:nvSpPr>
        <dsp:cNvPr id="0" name=""/>
        <dsp:cNvSpPr/>
      </dsp:nvSpPr>
      <dsp:spPr>
        <a:xfrm>
          <a:off x="562663" y="957927"/>
          <a:ext cx="491960" cy="49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Discovery</a:t>
          </a:r>
          <a:endParaRPr lang="en-US" sz="800" kern="1200" dirty="0"/>
        </a:p>
      </dsp:txBody>
      <dsp:txXfrm>
        <a:off x="562663" y="957927"/>
        <a:ext cx="491960" cy="491960"/>
      </dsp:txXfrm>
    </dsp:sp>
    <dsp:sp modelId="{2C96A17A-7D97-41C3-B97D-E1C0641E0FEE}">
      <dsp:nvSpPr>
        <dsp:cNvPr id="0" name=""/>
        <dsp:cNvSpPr/>
      </dsp:nvSpPr>
      <dsp:spPr>
        <a:xfrm>
          <a:off x="704717" y="413"/>
          <a:ext cx="2406988" cy="2406988"/>
        </a:xfrm>
        <a:prstGeom prst="circularArrow">
          <a:avLst>
            <a:gd name="adj1" fmla="val 3986"/>
            <a:gd name="adj2" fmla="val 249995"/>
            <a:gd name="adj3" fmla="val 13168324"/>
            <a:gd name="adj4" fmla="val 11575610"/>
            <a:gd name="adj5" fmla="val 465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5C5B1C-7353-43E3-86A7-4775954999A3}">
      <dsp:nvSpPr>
        <dsp:cNvPr id="0" name=""/>
        <dsp:cNvSpPr/>
      </dsp:nvSpPr>
      <dsp:spPr>
        <a:xfrm>
          <a:off x="1112447" y="5673"/>
          <a:ext cx="491960" cy="49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Frame</a:t>
          </a:r>
          <a:endParaRPr lang="en-US" sz="800" kern="1200" dirty="0"/>
        </a:p>
      </dsp:txBody>
      <dsp:txXfrm>
        <a:off x="1112447" y="5673"/>
        <a:ext cx="491960" cy="491960"/>
      </dsp:txXfrm>
    </dsp:sp>
    <dsp:sp modelId="{C9673203-E7C0-4A0B-B438-00CEC55AFDCA}">
      <dsp:nvSpPr>
        <dsp:cNvPr id="0" name=""/>
        <dsp:cNvSpPr/>
      </dsp:nvSpPr>
      <dsp:spPr>
        <a:xfrm>
          <a:off x="704717" y="413"/>
          <a:ext cx="2406988" cy="2406988"/>
        </a:xfrm>
        <a:prstGeom prst="circularArrow">
          <a:avLst>
            <a:gd name="adj1" fmla="val 3986"/>
            <a:gd name="adj2" fmla="val 249995"/>
            <a:gd name="adj3" fmla="val 16912352"/>
            <a:gd name="adj4" fmla="val 15237653"/>
            <a:gd name="adj5" fmla="val 465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135932"/>
          <a:ext cx="8437562"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172706" y="1324277"/>
          <a:ext cx="2472601" cy="512623"/>
        </a:xfrm>
        <a:prstGeom prst="rect">
          <a:avLst/>
        </a:prstGeom>
        <a:solidFill>
          <a:srgbClr val="1F497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800100">
            <a:lnSpc>
              <a:spcPct val="90000"/>
            </a:lnSpc>
            <a:spcBef>
              <a:spcPct val="0"/>
            </a:spcBef>
            <a:spcAft>
              <a:spcPct val="35000"/>
            </a:spcAft>
            <a:defRPr b="1"/>
          </a:pPr>
          <a:r>
            <a:rPr lang="en-US" sz="1800" b="1" kern="1200" dirty="0" smtClean="0">
              <a:solidFill>
                <a:sysClr val="window" lastClr="FFFFFF"/>
              </a:solidFill>
              <a:latin typeface="Tahoma"/>
              <a:ea typeface="+mn-ea"/>
              <a:cs typeface="+mn-cs"/>
            </a:rPr>
            <a:t>1 week</a:t>
          </a:r>
          <a:endParaRPr lang="en-US" sz="1800" b="1" kern="1200" dirty="0">
            <a:solidFill>
              <a:sysClr val="window" lastClr="FFFFFF"/>
            </a:solidFill>
            <a:latin typeface="Tahoma"/>
            <a:ea typeface="+mn-ea"/>
            <a:cs typeface="+mn-cs"/>
          </a:endParaRPr>
        </a:p>
      </dsp:txBody>
      <dsp:txXfrm>
        <a:off x="172706" y="1324277"/>
        <a:ext cx="2472601" cy="512623"/>
      </dsp:txXfrm>
    </dsp:sp>
    <dsp:sp modelId="{255B3FC7-BD87-4810-87ED-7952D0F23157}">
      <dsp:nvSpPr>
        <dsp:cNvPr id="0" name=""/>
        <dsp:cNvSpPr/>
      </dsp:nvSpPr>
      <dsp:spPr>
        <a:xfrm>
          <a:off x="172706" y="614133"/>
          <a:ext cx="2472601" cy="710143"/>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l" defTabSz="533400">
            <a:lnSpc>
              <a:spcPct val="90000"/>
            </a:lnSpc>
            <a:spcBef>
              <a:spcPct val="0"/>
            </a:spcBef>
            <a:spcAft>
              <a:spcPct val="35000"/>
            </a:spcAft>
          </a:pPr>
          <a:r>
            <a:rPr lang="en-US" sz="1200" b="0" i="0" kern="1200" dirty="0" smtClean="0">
              <a:solidFill>
                <a:srgbClr val="454D55"/>
              </a:solidFill>
              <a:latin typeface="Times New Roman"/>
              <a:ea typeface="+mn-ea"/>
              <a:cs typeface="+mn-cs"/>
            </a:rPr>
            <a:t>1- the problem was extensively researched and all answers were studied</a:t>
          </a:r>
          <a:r>
            <a:rPr lang="en-US" sz="1200" b="0" i="1" kern="1200" dirty="0" smtClean="0">
              <a:solidFill>
                <a:srgbClr val="454D55"/>
              </a:solidFill>
              <a:latin typeface="Times New Roman"/>
              <a:ea typeface="+mn-ea"/>
              <a:cs typeface="+mn-cs"/>
            </a:rPr>
            <a:t>.</a:t>
          </a:r>
          <a:endParaRPr lang="en-US" sz="1200" b="0" i="1" kern="1200" dirty="0">
            <a:solidFill>
              <a:srgbClr val="454D55"/>
            </a:solidFill>
            <a:latin typeface="Times New Roman"/>
            <a:ea typeface="+mn-ea"/>
            <a:cs typeface="+mn-cs"/>
          </a:endParaRPr>
        </a:p>
      </dsp:txBody>
      <dsp:txXfrm>
        <a:off x="172706" y="614133"/>
        <a:ext cx="2472601" cy="710143"/>
      </dsp:txXfrm>
    </dsp:sp>
    <dsp:sp modelId="{DF478A7F-4668-4E0A-86F7-C1205CF5AA73}">
      <dsp:nvSpPr>
        <dsp:cNvPr id="0" name=""/>
        <dsp:cNvSpPr/>
      </dsp:nvSpPr>
      <dsp:spPr>
        <a:xfrm>
          <a:off x="1409006" y="1836901"/>
          <a:ext cx="0" cy="299030"/>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375779" y="2102704"/>
          <a:ext cx="66454" cy="66454"/>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68C37A-C349-49AE-97A1-63D110D2C7D1}">
      <dsp:nvSpPr>
        <dsp:cNvPr id="0" name=""/>
        <dsp:cNvSpPr/>
      </dsp:nvSpPr>
      <dsp:spPr>
        <a:xfrm>
          <a:off x="577500" y="2434962"/>
          <a:ext cx="2472601" cy="512623"/>
        </a:xfrm>
        <a:prstGeom prst="rect">
          <a:avLst/>
        </a:prstGeom>
        <a:solidFill>
          <a:srgbClr val="1F497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800100">
            <a:lnSpc>
              <a:spcPct val="90000"/>
            </a:lnSpc>
            <a:spcBef>
              <a:spcPct val="0"/>
            </a:spcBef>
            <a:spcAft>
              <a:spcPct val="35000"/>
            </a:spcAft>
            <a:defRPr b="1"/>
          </a:pPr>
          <a:r>
            <a:rPr lang="en-US" sz="1800" b="1" kern="1200" dirty="0" smtClean="0">
              <a:solidFill>
                <a:sysClr val="window" lastClr="FFFFFF"/>
              </a:solidFill>
              <a:latin typeface="Tahoma"/>
              <a:ea typeface="+mn-ea"/>
              <a:cs typeface="+mn-cs"/>
            </a:rPr>
            <a:t>5 weeks</a:t>
          </a:r>
          <a:endParaRPr lang="en-US" sz="1800" b="1" kern="1200" dirty="0">
            <a:solidFill>
              <a:sysClr val="window" lastClr="FFFFFF"/>
            </a:solidFill>
            <a:latin typeface="Tahoma"/>
            <a:ea typeface="+mn-ea"/>
            <a:cs typeface="+mn-cs"/>
          </a:endParaRPr>
        </a:p>
      </dsp:txBody>
      <dsp:txXfrm>
        <a:off x="577500" y="2434962"/>
        <a:ext cx="2472601" cy="512623"/>
      </dsp:txXfrm>
    </dsp:sp>
    <dsp:sp modelId="{A01D9671-7007-4F3F-98D6-A9730C5B45E4}">
      <dsp:nvSpPr>
        <dsp:cNvPr id="0" name=""/>
        <dsp:cNvSpPr/>
      </dsp:nvSpPr>
      <dsp:spPr>
        <a:xfrm>
          <a:off x="575596" y="2947586"/>
          <a:ext cx="2472601" cy="1324277"/>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533400">
            <a:lnSpc>
              <a:spcPct val="90000"/>
            </a:lnSpc>
            <a:spcBef>
              <a:spcPct val="0"/>
            </a:spcBef>
            <a:spcAft>
              <a:spcPct val="35000"/>
            </a:spcAft>
            <a:buNone/>
          </a:pPr>
          <a:r>
            <a:rPr lang="en-US" sz="1100" i="0" kern="1200" dirty="0" smtClean="0">
              <a:solidFill>
                <a:srgbClr val="454D55"/>
              </a:solidFill>
              <a:latin typeface="Times New Roman"/>
              <a:ea typeface="+mn-ea"/>
              <a:cs typeface="+mn-cs"/>
            </a:rPr>
            <a:t>2- Start Study :- 
* D</a:t>
          </a:r>
          <a:r>
            <a:rPr lang="en-US" sz="1400" b="0" kern="1200" dirty="0" smtClean="0">
              <a:solidFill>
                <a:sysClr val="windowText" lastClr="000000">
                  <a:lumMod val="75000"/>
                  <a:lumOff val="25000"/>
                </a:sysClr>
              </a:solidFill>
              <a:latin typeface="Source Sans Pro" panose="020B0503030403020204" pitchFamily="34" charset="0"/>
              <a:ea typeface="+mn-ea"/>
              <a:cs typeface="+mn-cs"/>
            </a:rPr>
            <a:t>eep learning</a:t>
          </a:r>
          <a:r>
            <a:rPr lang="en-US" sz="1100" i="0" kern="1200" dirty="0" smtClean="0">
              <a:solidFill>
                <a:srgbClr val="454D55"/>
              </a:solidFill>
              <a:latin typeface="Times New Roman"/>
              <a:ea typeface="+mn-ea"/>
              <a:cs typeface="+mn-cs"/>
            </a:rPr>
            <a:t>
* Machine learning
* Computer vision algorithm</a:t>
          </a:r>
        </a:p>
        <a:p>
          <a:pPr marL="0" lvl="0" indent="0" algn="l" defTabSz="533400">
            <a:lnSpc>
              <a:spcPct val="90000"/>
            </a:lnSpc>
            <a:spcBef>
              <a:spcPct val="0"/>
            </a:spcBef>
            <a:spcAft>
              <a:spcPct val="35000"/>
            </a:spcAft>
            <a:buNone/>
          </a:pPr>
          <a:r>
            <a:rPr lang="en-US" sz="1100" i="0" kern="1200" dirty="0" smtClean="0">
              <a:solidFill>
                <a:srgbClr val="454D55"/>
              </a:solidFill>
              <a:latin typeface="Times New Roman"/>
              <a:ea typeface="+mn-ea"/>
              <a:cs typeface="+mn-cs"/>
            </a:rPr>
            <a:t>* Voice recognition</a:t>
          </a:r>
          <a:endParaRPr lang="en-US" sz="1100" i="1" kern="1200" dirty="0">
            <a:solidFill>
              <a:srgbClr val="454D55"/>
            </a:solidFill>
            <a:latin typeface="Times New Roman"/>
            <a:ea typeface="+mn-ea"/>
            <a:cs typeface="+mn-cs"/>
          </a:endParaRPr>
        </a:p>
        <a:p>
          <a:pPr marL="0" lvl="0" indent="0" algn="l" defTabSz="533400">
            <a:lnSpc>
              <a:spcPct val="90000"/>
            </a:lnSpc>
            <a:spcBef>
              <a:spcPct val="0"/>
            </a:spcBef>
            <a:spcAft>
              <a:spcPct val="35000"/>
            </a:spcAft>
            <a:buNone/>
          </a:pPr>
          <a:r>
            <a:rPr lang="en-US" sz="1100" i="1" kern="1200" dirty="0" smtClean="0">
              <a:solidFill>
                <a:srgbClr val="454D55"/>
              </a:solidFill>
              <a:latin typeface="Times New Roman"/>
              <a:ea typeface="+mn-ea"/>
              <a:cs typeface="+mn-cs"/>
            </a:rPr>
            <a:t>* Text to speech(TTS)</a:t>
          </a:r>
          <a:endParaRPr lang="en-US" sz="1100" i="1" kern="1200" dirty="0">
            <a:solidFill>
              <a:srgbClr val="454D55"/>
            </a:solidFill>
            <a:latin typeface="Times New Roman"/>
            <a:ea typeface="+mn-ea"/>
            <a:cs typeface="+mn-cs"/>
          </a:endParaRPr>
        </a:p>
      </dsp:txBody>
      <dsp:txXfrm>
        <a:off x="575596" y="2947586"/>
        <a:ext cx="2472601" cy="1324277"/>
      </dsp:txXfrm>
    </dsp:sp>
    <dsp:sp modelId="{D4347EDB-4883-4C4B-A672-6266C9702B5A}">
      <dsp:nvSpPr>
        <dsp:cNvPr id="0" name=""/>
        <dsp:cNvSpPr/>
      </dsp:nvSpPr>
      <dsp:spPr>
        <a:xfrm>
          <a:off x="1813800" y="2135931"/>
          <a:ext cx="0" cy="299030"/>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D10813CD-B7B7-4CC7-9B2D-B5AE3D30A4DA}">
      <dsp:nvSpPr>
        <dsp:cNvPr id="0" name=""/>
        <dsp:cNvSpPr/>
      </dsp:nvSpPr>
      <dsp:spPr>
        <a:xfrm rot="2700000">
          <a:off x="1780573" y="2102704"/>
          <a:ext cx="66454" cy="66454"/>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503B6E-C1DB-44F5-ABB8-38EF445ED1E8}">
      <dsp:nvSpPr>
        <dsp:cNvPr id="0" name=""/>
        <dsp:cNvSpPr/>
      </dsp:nvSpPr>
      <dsp:spPr>
        <a:xfrm>
          <a:off x="2982480" y="1344948"/>
          <a:ext cx="2472601" cy="507566"/>
        </a:xfrm>
        <a:prstGeom prst="rect">
          <a:avLst/>
        </a:prstGeom>
        <a:solidFill>
          <a:srgbClr val="1F497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800100">
            <a:lnSpc>
              <a:spcPct val="90000"/>
            </a:lnSpc>
            <a:spcBef>
              <a:spcPct val="0"/>
            </a:spcBef>
            <a:spcAft>
              <a:spcPct val="35000"/>
            </a:spcAft>
            <a:defRPr b="1"/>
          </a:pPr>
          <a:r>
            <a:rPr lang="en-US" sz="1800" b="1" kern="1200" dirty="0" smtClean="0">
              <a:solidFill>
                <a:sysClr val="window" lastClr="FFFFFF"/>
              </a:solidFill>
              <a:latin typeface="Tahoma"/>
              <a:ea typeface="+mn-ea"/>
              <a:cs typeface="+mn-cs"/>
            </a:rPr>
            <a:t>1 weeks</a:t>
          </a:r>
          <a:endParaRPr lang="en-US" sz="1800" b="1" kern="1200" dirty="0">
            <a:solidFill>
              <a:sysClr val="window" lastClr="FFFFFF"/>
            </a:solidFill>
            <a:latin typeface="Tahoma"/>
            <a:ea typeface="+mn-ea"/>
            <a:cs typeface="+mn-cs"/>
          </a:endParaRPr>
        </a:p>
      </dsp:txBody>
      <dsp:txXfrm>
        <a:off x="2982480" y="1344948"/>
        <a:ext cx="2472601" cy="507566"/>
      </dsp:txXfrm>
    </dsp:sp>
    <dsp:sp modelId="{04897CD2-CF6F-4A55-8E79-1E7393B07B06}">
      <dsp:nvSpPr>
        <dsp:cNvPr id="0" name=""/>
        <dsp:cNvSpPr/>
      </dsp:nvSpPr>
      <dsp:spPr>
        <a:xfrm>
          <a:off x="2982480" y="477885"/>
          <a:ext cx="2472601" cy="900397"/>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i="0" kern="1200" dirty="0" smtClean="0">
              <a:solidFill>
                <a:srgbClr val="454D55"/>
              </a:solidFill>
              <a:latin typeface="Times New Roman"/>
              <a:ea typeface="+mn-ea"/>
              <a:cs typeface="+mn-cs"/>
            </a:rPr>
            <a:t>3- Determine the appropriate algorithm (YOLO-v8n)</a:t>
          </a:r>
          <a:endParaRPr lang="en-US" sz="1200" i="1" kern="1200" dirty="0">
            <a:solidFill>
              <a:srgbClr val="454D55"/>
            </a:solidFill>
            <a:latin typeface="Times New Roman"/>
            <a:ea typeface="+mn-ea"/>
            <a:cs typeface="+mn-cs"/>
          </a:endParaRPr>
        </a:p>
        <a:p>
          <a:pPr marL="0" lvl="0" indent="0" algn="l" defTabSz="533400">
            <a:lnSpc>
              <a:spcPct val="90000"/>
            </a:lnSpc>
            <a:spcBef>
              <a:spcPct val="0"/>
            </a:spcBef>
            <a:spcAft>
              <a:spcPct val="35000"/>
            </a:spcAft>
            <a:buNone/>
          </a:pPr>
          <a:r>
            <a:rPr lang="ar-EG" sz="1200" i="1" kern="1200" dirty="0" smtClean="0">
              <a:solidFill>
                <a:srgbClr val="454D55"/>
              </a:solidFill>
              <a:latin typeface="Times New Roman"/>
              <a:ea typeface="+mn-ea"/>
              <a:cs typeface="+mn-cs"/>
            </a:rPr>
            <a:t>*</a:t>
          </a:r>
          <a:r>
            <a:rPr lang="en-US" sz="1200" i="1" kern="1200" dirty="0" smtClean="0">
              <a:solidFill>
                <a:srgbClr val="454D55"/>
              </a:solidFill>
              <a:latin typeface="Times New Roman"/>
              <a:ea typeface="+mn-ea"/>
              <a:cs typeface="+mn-cs"/>
            </a:rPr>
            <a:t> Start writing the code</a:t>
          </a:r>
          <a:endParaRPr lang="en-US" sz="1200" i="1" kern="1200" dirty="0">
            <a:solidFill>
              <a:srgbClr val="454D55"/>
            </a:solidFill>
            <a:latin typeface="Times New Roman"/>
            <a:ea typeface="+mn-ea"/>
            <a:cs typeface="+mn-cs"/>
          </a:endParaRPr>
        </a:p>
      </dsp:txBody>
      <dsp:txXfrm>
        <a:off x="2982480" y="477885"/>
        <a:ext cx="2472601" cy="900397"/>
      </dsp:txXfrm>
    </dsp:sp>
    <dsp:sp modelId="{73ACB8E4-FFC1-49E5-BB46-1EBD63F3BF67}">
      <dsp:nvSpPr>
        <dsp:cNvPr id="0" name=""/>
        <dsp:cNvSpPr/>
      </dsp:nvSpPr>
      <dsp:spPr>
        <a:xfrm>
          <a:off x="4218781" y="1857572"/>
          <a:ext cx="0" cy="296080"/>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FE89438A-B301-4219-9492-D30967496E8F}">
      <dsp:nvSpPr>
        <dsp:cNvPr id="0" name=""/>
        <dsp:cNvSpPr/>
      </dsp:nvSpPr>
      <dsp:spPr>
        <a:xfrm rot="2700000">
          <a:off x="4185881" y="2123703"/>
          <a:ext cx="65799" cy="65799"/>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CB6B30-5D46-4B19-B9DE-C0B7FB057712}">
      <dsp:nvSpPr>
        <dsp:cNvPr id="0" name=""/>
        <dsp:cNvSpPr/>
      </dsp:nvSpPr>
      <dsp:spPr>
        <a:xfrm>
          <a:off x="3244407" y="2434962"/>
          <a:ext cx="2472601" cy="512623"/>
        </a:xfrm>
        <a:prstGeom prst="rect">
          <a:avLst/>
        </a:prstGeom>
        <a:solidFill>
          <a:srgbClr val="1F497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800100">
            <a:lnSpc>
              <a:spcPct val="90000"/>
            </a:lnSpc>
            <a:spcBef>
              <a:spcPct val="0"/>
            </a:spcBef>
            <a:spcAft>
              <a:spcPct val="35000"/>
            </a:spcAft>
            <a:defRPr b="1"/>
          </a:pPr>
          <a:r>
            <a:rPr lang="ar-EG" sz="1800" b="1" kern="1200" dirty="0" smtClean="0">
              <a:solidFill>
                <a:sysClr val="window" lastClr="FFFFFF"/>
              </a:solidFill>
              <a:latin typeface="Tahoma"/>
              <a:ea typeface="+mn-ea"/>
              <a:cs typeface="+mn-cs"/>
            </a:rPr>
            <a:t>3</a:t>
          </a:r>
          <a:r>
            <a:rPr lang="en-US" sz="1800" b="1" kern="1200" dirty="0" smtClean="0">
              <a:solidFill>
                <a:sysClr val="window" lastClr="FFFFFF"/>
              </a:solidFill>
              <a:latin typeface="Tahoma"/>
              <a:ea typeface="+mn-ea"/>
              <a:cs typeface="+mn-cs"/>
            </a:rPr>
            <a:t> weeks</a:t>
          </a:r>
          <a:endParaRPr lang="en-US" sz="1800" b="1" kern="1200" dirty="0">
            <a:solidFill>
              <a:sysClr val="window" lastClr="FFFFFF"/>
            </a:solidFill>
            <a:latin typeface="Tahoma"/>
            <a:ea typeface="+mn-ea"/>
            <a:cs typeface="+mn-cs"/>
          </a:endParaRPr>
        </a:p>
      </dsp:txBody>
      <dsp:txXfrm>
        <a:off x="3244407" y="2434962"/>
        <a:ext cx="2472601" cy="512623"/>
      </dsp:txXfrm>
    </dsp:sp>
    <dsp:sp modelId="{95B1E40E-26D9-44C8-A99F-14EA44505DF3}">
      <dsp:nvSpPr>
        <dsp:cNvPr id="0" name=""/>
        <dsp:cNvSpPr/>
      </dsp:nvSpPr>
      <dsp:spPr>
        <a:xfrm>
          <a:off x="3242503" y="2947586"/>
          <a:ext cx="2472601" cy="548747"/>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i="0" kern="1200" dirty="0" smtClean="0">
              <a:solidFill>
                <a:srgbClr val="454D55"/>
              </a:solidFill>
              <a:latin typeface="Times New Roman"/>
              <a:ea typeface="+mn-ea"/>
              <a:cs typeface="+mn-cs"/>
            </a:rPr>
            <a:t>4- The object detection phase has been completed</a:t>
          </a:r>
          <a:endParaRPr lang="en-US" sz="1200" i="1" kern="1200" dirty="0">
            <a:solidFill>
              <a:srgbClr val="454D55"/>
            </a:solidFill>
            <a:latin typeface="Times New Roman"/>
            <a:ea typeface="+mn-ea"/>
            <a:cs typeface="+mn-cs"/>
          </a:endParaRPr>
        </a:p>
      </dsp:txBody>
      <dsp:txXfrm>
        <a:off x="3242503" y="2947586"/>
        <a:ext cx="2472601" cy="548747"/>
      </dsp:txXfrm>
    </dsp:sp>
    <dsp:sp modelId="{BBBD3B06-9C30-48DB-A77E-5A358B1C6E78}">
      <dsp:nvSpPr>
        <dsp:cNvPr id="0" name=""/>
        <dsp:cNvSpPr/>
      </dsp:nvSpPr>
      <dsp:spPr>
        <a:xfrm>
          <a:off x="4480708" y="2135931"/>
          <a:ext cx="0" cy="299030"/>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C574381E-6C24-436D-B265-4BCFEFA46591}">
      <dsp:nvSpPr>
        <dsp:cNvPr id="0" name=""/>
        <dsp:cNvSpPr/>
      </dsp:nvSpPr>
      <dsp:spPr>
        <a:xfrm rot="2700000">
          <a:off x="4447480" y="2102704"/>
          <a:ext cx="66454" cy="66454"/>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F6D506-033B-4CA4-9572-41E373A6B43C}">
      <dsp:nvSpPr>
        <dsp:cNvPr id="0" name=""/>
        <dsp:cNvSpPr/>
      </dsp:nvSpPr>
      <dsp:spPr>
        <a:xfrm>
          <a:off x="5964960" y="1324277"/>
          <a:ext cx="2472601" cy="512623"/>
        </a:xfrm>
        <a:prstGeom prst="rect">
          <a:avLst/>
        </a:prstGeom>
        <a:solidFill>
          <a:srgbClr val="1F497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800100">
            <a:lnSpc>
              <a:spcPct val="90000"/>
            </a:lnSpc>
            <a:spcBef>
              <a:spcPct val="0"/>
            </a:spcBef>
            <a:spcAft>
              <a:spcPct val="35000"/>
            </a:spcAft>
            <a:defRPr b="1"/>
          </a:pPr>
          <a:r>
            <a:rPr lang="en-US" sz="1800" b="1" kern="1200" dirty="0" smtClean="0">
              <a:solidFill>
                <a:sysClr val="window" lastClr="FFFFFF"/>
              </a:solidFill>
              <a:latin typeface="Tahoma"/>
              <a:ea typeface="+mn-ea"/>
              <a:cs typeface="+mn-cs"/>
            </a:rPr>
            <a:t>2 weeks</a:t>
          </a:r>
          <a:endParaRPr lang="en-US" sz="2000" b="1" kern="1200" dirty="0">
            <a:solidFill>
              <a:sysClr val="window" lastClr="FFFFFF"/>
            </a:solidFill>
            <a:latin typeface="Tahoma"/>
            <a:ea typeface="+mn-ea"/>
            <a:cs typeface="+mn-cs"/>
          </a:endParaRPr>
        </a:p>
      </dsp:txBody>
      <dsp:txXfrm>
        <a:off x="5964960" y="1324277"/>
        <a:ext cx="2472601" cy="512623"/>
      </dsp:txXfrm>
    </dsp:sp>
    <dsp:sp modelId="{FE14A9FC-66E7-4679-B63E-054F98E59204}">
      <dsp:nvSpPr>
        <dsp:cNvPr id="0" name=""/>
        <dsp:cNvSpPr/>
      </dsp:nvSpPr>
      <dsp:spPr>
        <a:xfrm>
          <a:off x="5964960" y="711223"/>
          <a:ext cx="2472601" cy="613306"/>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lvl="0" algn="l" defTabSz="577850">
            <a:lnSpc>
              <a:spcPct val="90000"/>
            </a:lnSpc>
            <a:spcBef>
              <a:spcPct val="0"/>
            </a:spcBef>
            <a:spcAft>
              <a:spcPct val="35000"/>
            </a:spcAft>
          </a:pPr>
          <a:r>
            <a:rPr lang="en-US" sz="1300" i="0" kern="1200" dirty="0" smtClean="0">
              <a:solidFill>
                <a:srgbClr val="454D55"/>
              </a:solidFill>
              <a:latin typeface="Times New Roman"/>
              <a:ea typeface="+mn-ea"/>
              <a:cs typeface="+mn-cs"/>
            </a:rPr>
            <a:t>5- The voice recognition  phase has been completed(add TTS)</a:t>
          </a:r>
          <a:endParaRPr lang="en-US" sz="1300" b="0" kern="1200" dirty="0" smtClean="0">
            <a:ln w="10160">
              <a:solidFill>
                <a:srgbClr val="4BACC6"/>
              </a:solidFill>
              <a:prstDash val="solid"/>
            </a:ln>
            <a:solidFill>
              <a:srgbClr val="1F497D">
                <a:lumMod val="75000"/>
              </a:srgbClr>
            </a:solidFill>
            <a:effectLst>
              <a:outerShdw blurRad="38100" dist="22860" dir="5400000" algn="tl" rotWithShape="0">
                <a:srgbClr val="000000">
                  <a:alpha val="30000"/>
                </a:srgbClr>
              </a:outerShdw>
            </a:effectLst>
            <a:latin typeface="Calibri"/>
            <a:ea typeface="+mn-ea"/>
            <a:cs typeface="+mn-cs"/>
          </a:endParaRPr>
        </a:p>
      </dsp:txBody>
      <dsp:txXfrm>
        <a:off x="5964960" y="711223"/>
        <a:ext cx="2472601" cy="613306"/>
      </dsp:txXfrm>
    </dsp:sp>
    <dsp:sp modelId="{4702B22B-8EB6-4454-9F8E-9A963F32B8A1}">
      <dsp:nvSpPr>
        <dsp:cNvPr id="0" name=""/>
        <dsp:cNvSpPr/>
      </dsp:nvSpPr>
      <dsp:spPr>
        <a:xfrm>
          <a:off x="7201261" y="1836901"/>
          <a:ext cx="0" cy="299030"/>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F2E81385-B138-4A59-9452-A3C9AC4F2012}">
      <dsp:nvSpPr>
        <dsp:cNvPr id="0" name=""/>
        <dsp:cNvSpPr/>
      </dsp:nvSpPr>
      <dsp:spPr>
        <a:xfrm rot="2700000">
          <a:off x="7168034" y="2102704"/>
          <a:ext cx="66454" cy="66454"/>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F386-A795-4002-8CA0-69EA63EA012E}">
      <dsp:nvSpPr>
        <dsp:cNvPr id="0" name=""/>
        <dsp:cNvSpPr/>
      </dsp:nvSpPr>
      <dsp:spPr>
        <a:xfrm>
          <a:off x="0" y="448840"/>
          <a:ext cx="82296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613FBF-F70C-4923-BEA9-CD73CA0B10C0}">
      <dsp:nvSpPr>
        <dsp:cNvPr id="0" name=""/>
        <dsp:cNvSpPr/>
      </dsp:nvSpPr>
      <dsp:spPr>
        <a:xfrm>
          <a:off x="411480" y="50320"/>
          <a:ext cx="5760720" cy="797040"/>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200150">
            <a:lnSpc>
              <a:spcPct val="90000"/>
            </a:lnSpc>
            <a:spcBef>
              <a:spcPct val="0"/>
            </a:spcBef>
            <a:spcAft>
              <a:spcPct val="35000"/>
            </a:spcAft>
          </a:pPr>
          <a:r>
            <a:rPr lang="en-US" sz="2700" kern="1200" dirty="0" smtClean="0"/>
            <a:t>Mobile application</a:t>
          </a:r>
          <a:endParaRPr lang="en-US" sz="2700" kern="1200" dirty="0"/>
        </a:p>
      </dsp:txBody>
      <dsp:txXfrm>
        <a:off x="450388" y="89228"/>
        <a:ext cx="5682904" cy="719224"/>
      </dsp:txXfrm>
    </dsp:sp>
    <dsp:sp modelId="{D83063C2-F063-475C-B423-9A6A5062F6FE}">
      <dsp:nvSpPr>
        <dsp:cNvPr id="0" name=""/>
        <dsp:cNvSpPr/>
      </dsp:nvSpPr>
      <dsp:spPr>
        <a:xfrm>
          <a:off x="0" y="1673560"/>
          <a:ext cx="82296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AF9B43-66BE-453C-B488-B984F3148D50}">
      <dsp:nvSpPr>
        <dsp:cNvPr id="0" name=""/>
        <dsp:cNvSpPr/>
      </dsp:nvSpPr>
      <dsp:spPr>
        <a:xfrm>
          <a:off x="411480" y="1275040"/>
          <a:ext cx="5760720" cy="79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200150">
            <a:lnSpc>
              <a:spcPct val="90000"/>
            </a:lnSpc>
            <a:spcBef>
              <a:spcPct val="0"/>
            </a:spcBef>
            <a:spcAft>
              <a:spcPct val="35000"/>
            </a:spcAft>
          </a:pPr>
          <a:r>
            <a:rPr lang="en-US" sz="2700" kern="1200" dirty="0" smtClean="0"/>
            <a:t>distance Measurement</a:t>
          </a:r>
          <a:endParaRPr lang="en-US" sz="2700" kern="1200" dirty="0"/>
        </a:p>
      </dsp:txBody>
      <dsp:txXfrm>
        <a:off x="450388" y="1313948"/>
        <a:ext cx="5682904" cy="719224"/>
      </dsp:txXfrm>
    </dsp:sp>
    <dsp:sp modelId="{C853BCFE-7046-472D-A4B9-2F264C71FCB5}">
      <dsp:nvSpPr>
        <dsp:cNvPr id="0" name=""/>
        <dsp:cNvSpPr/>
      </dsp:nvSpPr>
      <dsp:spPr>
        <a:xfrm>
          <a:off x="0" y="2898280"/>
          <a:ext cx="82296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91750D-BDCE-4F15-A221-1E4B15D66822}">
      <dsp:nvSpPr>
        <dsp:cNvPr id="0" name=""/>
        <dsp:cNvSpPr/>
      </dsp:nvSpPr>
      <dsp:spPr>
        <a:xfrm>
          <a:off x="411480" y="2499760"/>
          <a:ext cx="5760720" cy="79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200150">
            <a:lnSpc>
              <a:spcPct val="90000"/>
            </a:lnSpc>
            <a:spcBef>
              <a:spcPct val="0"/>
            </a:spcBef>
            <a:spcAft>
              <a:spcPct val="35000"/>
            </a:spcAft>
          </a:pPr>
          <a:r>
            <a:rPr lang="en-US" sz="2700" kern="1200" dirty="0" smtClean="0"/>
            <a:t>Voice interaction</a:t>
          </a:r>
          <a:endParaRPr lang="en-US" sz="2700" kern="1200" dirty="0"/>
        </a:p>
      </dsp:txBody>
      <dsp:txXfrm>
        <a:off x="450388" y="2538668"/>
        <a:ext cx="5682904" cy="7192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135932"/>
          <a:ext cx="8437562" cy="0"/>
        </a:xfrm>
        <a:prstGeom prst="line">
          <a:avLst/>
        </a:prstGeom>
        <a:solidFill>
          <a:sysClr val="window" lastClr="FFFFFF">
            <a:alpha val="90000"/>
            <a:hueOff val="0"/>
            <a:satOff val="0"/>
            <a:lumOff val="0"/>
            <a:alphaOff val="0"/>
          </a:sysClr>
        </a:solidFill>
        <a:ln w="38100" cap="flat" cmpd="sng" algn="ctr">
          <a:solidFill>
            <a:srgbClr val="808080"/>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03482" y="1324277"/>
          <a:ext cx="2969296" cy="512623"/>
        </a:xfrm>
        <a:prstGeom prst="rect">
          <a:avLst/>
        </a:prstGeom>
        <a:solidFill>
          <a:srgbClr val="1F497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800100">
            <a:lnSpc>
              <a:spcPct val="90000"/>
            </a:lnSpc>
            <a:spcBef>
              <a:spcPct val="0"/>
            </a:spcBef>
            <a:spcAft>
              <a:spcPct val="35000"/>
            </a:spcAft>
            <a:defRPr b="1"/>
          </a:pPr>
          <a:r>
            <a:rPr lang="ar-EG" sz="1800" b="1" kern="1200" dirty="0" smtClean="0">
              <a:solidFill>
                <a:sysClr val="window" lastClr="FFFFFF"/>
              </a:solidFill>
              <a:latin typeface="Tahoma"/>
              <a:ea typeface="+mn-ea"/>
              <a:cs typeface="+mn-cs"/>
            </a:rPr>
            <a:t>6</a:t>
          </a:r>
          <a:r>
            <a:rPr lang="en-US" sz="1800" b="1" kern="1200" dirty="0" smtClean="0">
              <a:solidFill>
                <a:sysClr val="window" lastClr="FFFFFF"/>
              </a:solidFill>
              <a:latin typeface="Tahoma"/>
              <a:ea typeface="+mn-ea"/>
              <a:cs typeface="+mn-cs"/>
            </a:rPr>
            <a:t> </a:t>
          </a:r>
          <a:r>
            <a:rPr lang="en-US" sz="1800" b="1" kern="1200" dirty="0" smtClean="0">
              <a:solidFill>
                <a:sysClr val="window" lastClr="FFFFFF"/>
              </a:solidFill>
              <a:latin typeface="Tahoma"/>
              <a:ea typeface="+mn-ea"/>
              <a:cs typeface="+mn-cs"/>
            </a:rPr>
            <a:t>week</a:t>
          </a:r>
          <a:endParaRPr lang="en-US" sz="1800" b="1" kern="1200" dirty="0">
            <a:solidFill>
              <a:sysClr val="window" lastClr="FFFFFF"/>
            </a:solidFill>
            <a:latin typeface="Tahoma"/>
            <a:ea typeface="+mn-ea"/>
            <a:cs typeface="+mn-cs"/>
          </a:endParaRPr>
        </a:p>
      </dsp:txBody>
      <dsp:txXfrm>
        <a:off x="203482" y="1324277"/>
        <a:ext cx="2969296" cy="512623"/>
      </dsp:txXfrm>
    </dsp:sp>
    <dsp:sp modelId="{255B3FC7-BD87-4810-87ED-7952D0F23157}">
      <dsp:nvSpPr>
        <dsp:cNvPr id="0" name=""/>
        <dsp:cNvSpPr/>
      </dsp:nvSpPr>
      <dsp:spPr>
        <a:xfrm>
          <a:off x="203482" y="614133"/>
          <a:ext cx="2969296" cy="710143"/>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l" defTabSz="533400">
            <a:lnSpc>
              <a:spcPct val="90000"/>
            </a:lnSpc>
            <a:spcBef>
              <a:spcPct val="0"/>
            </a:spcBef>
            <a:spcAft>
              <a:spcPct val="35000"/>
            </a:spcAft>
          </a:pPr>
          <a:r>
            <a:rPr lang="en-US" sz="1200" b="0" i="0" kern="1200" dirty="0" smtClean="0">
              <a:solidFill>
                <a:srgbClr val="454D55"/>
              </a:solidFill>
              <a:latin typeface="Times New Roman"/>
              <a:ea typeface="+mn-ea"/>
              <a:cs typeface="+mn-cs"/>
            </a:rPr>
            <a:t>1- </a:t>
          </a:r>
          <a:r>
            <a:rPr lang="en-GB" sz="1200" b="0" i="0" kern="1200" dirty="0" smtClean="0">
              <a:solidFill>
                <a:srgbClr val="454D55"/>
              </a:solidFill>
              <a:latin typeface="Times New Roman"/>
              <a:ea typeface="+mn-ea"/>
              <a:cs typeface="+mn-cs"/>
            </a:rPr>
            <a:t>Search for a suitable language for work and take intensive courses to start building the application</a:t>
          </a:r>
          <a:r>
            <a:rPr lang="en-US" sz="1200" b="0" i="1" kern="1200" dirty="0" smtClean="0">
              <a:solidFill>
                <a:srgbClr val="454D55"/>
              </a:solidFill>
              <a:latin typeface="Times New Roman"/>
              <a:ea typeface="+mn-ea"/>
              <a:cs typeface="+mn-cs"/>
            </a:rPr>
            <a:t>.</a:t>
          </a:r>
          <a:endParaRPr lang="en-US" sz="1200" b="0" i="1" kern="1200" dirty="0">
            <a:solidFill>
              <a:srgbClr val="454D55"/>
            </a:solidFill>
            <a:latin typeface="Times New Roman"/>
            <a:ea typeface="+mn-ea"/>
            <a:cs typeface="+mn-cs"/>
          </a:endParaRPr>
        </a:p>
      </dsp:txBody>
      <dsp:txXfrm>
        <a:off x="203482" y="614133"/>
        <a:ext cx="2969296" cy="710143"/>
      </dsp:txXfrm>
    </dsp:sp>
    <dsp:sp modelId="{DF478A7F-4668-4E0A-86F7-C1205CF5AA73}">
      <dsp:nvSpPr>
        <dsp:cNvPr id="0" name=""/>
        <dsp:cNvSpPr/>
      </dsp:nvSpPr>
      <dsp:spPr>
        <a:xfrm>
          <a:off x="1688130" y="1836901"/>
          <a:ext cx="0" cy="299030"/>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654903" y="2102704"/>
          <a:ext cx="66454" cy="66454"/>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503B6E-C1DB-44F5-ABB8-38EF445ED1E8}">
      <dsp:nvSpPr>
        <dsp:cNvPr id="0" name=""/>
        <dsp:cNvSpPr/>
      </dsp:nvSpPr>
      <dsp:spPr>
        <a:xfrm>
          <a:off x="1872202" y="2376264"/>
          <a:ext cx="2969296" cy="570405"/>
        </a:xfrm>
        <a:prstGeom prst="rect">
          <a:avLst/>
        </a:prstGeom>
        <a:solidFill>
          <a:srgbClr val="1F497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800100">
            <a:lnSpc>
              <a:spcPct val="90000"/>
            </a:lnSpc>
            <a:spcBef>
              <a:spcPct val="0"/>
            </a:spcBef>
            <a:spcAft>
              <a:spcPct val="35000"/>
            </a:spcAft>
            <a:defRPr b="1"/>
          </a:pPr>
          <a:r>
            <a:rPr lang="en-US" sz="1800" b="1" kern="1200" dirty="0" smtClean="0">
              <a:solidFill>
                <a:sysClr val="window" lastClr="FFFFFF"/>
              </a:solidFill>
              <a:latin typeface="Tahoma"/>
              <a:ea typeface="+mn-ea"/>
              <a:cs typeface="+mn-cs"/>
            </a:rPr>
            <a:t>2 </a:t>
          </a:r>
          <a:r>
            <a:rPr lang="en-US" sz="1800" b="1" kern="1200" dirty="0" smtClean="0">
              <a:solidFill>
                <a:sysClr val="window" lastClr="FFFFFF"/>
              </a:solidFill>
              <a:latin typeface="Tahoma"/>
              <a:ea typeface="+mn-ea"/>
              <a:cs typeface="+mn-cs"/>
            </a:rPr>
            <a:t>weeks</a:t>
          </a:r>
          <a:endParaRPr lang="en-US" sz="1800" b="1" kern="1200" dirty="0">
            <a:solidFill>
              <a:sysClr val="window" lastClr="FFFFFF"/>
            </a:solidFill>
            <a:latin typeface="Tahoma"/>
            <a:ea typeface="+mn-ea"/>
            <a:cs typeface="+mn-cs"/>
          </a:endParaRPr>
        </a:p>
      </dsp:txBody>
      <dsp:txXfrm>
        <a:off x="1872202" y="2376264"/>
        <a:ext cx="2969296" cy="570405"/>
      </dsp:txXfrm>
    </dsp:sp>
    <dsp:sp modelId="{04897CD2-CF6F-4A55-8E79-1E7393B07B06}">
      <dsp:nvSpPr>
        <dsp:cNvPr id="0" name=""/>
        <dsp:cNvSpPr/>
      </dsp:nvSpPr>
      <dsp:spPr>
        <a:xfrm>
          <a:off x="1872202" y="2952328"/>
          <a:ext cx="2969296" cy="640399"/>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ar-EG" sz="1200" i="0" kern="1200" dirty="0" smtClean="0">
              <a:solidFill>
                <a:srgbClr val="454D55"/>
              </a:solidFill>
              <a:latin typeface="Times New Roman"/>
              <a:ea typeface="+mn-ea"/>
              <a:cs typeface="+mn-cs"/>
            </a:rPr>
            <a:t>2</a:t>
          </a:r>
          <a:r>
            <a:rPr lang="en-US" sz="1200" i="0" kern="1200" dirty="0" smtClean="0">
              <a:solidFill>
                <a:srgbClr val="454D55"/>
              </a:solidFill>
              <a:latin typeface="Times New Roman"/>
              <a:ea typeface="+mn-ea"/>
              <a:cs typeface="+mn-cs"/>
            </a:rPr>
            <a:t>- </a:t>
          </a:r>
          <a:r>
            <a:rPr lang="en-GB" sz="1200" i="0" kern="1200" dirty="0" smtClean="0">
              <a:solidFill>
                <a:srgbClr val="454D55"/>
              </a:solidFill>
              <a:latin typeface="Times New Roman"/>
              <a:ea typeface="+mn-ea"/>
              <a:cs typeface="+mn-cs"/>
            </a:rPr>
            <a:t>Work on including a way to restrict the reading process</a:t>
          </a:r>
          <a:r>
            <a:rPr lang="en-US" sz="1200" i="0" kern="1200" dirty="0" smtClean="0">
              <a:solidFill>
                <a:srgbClr val="454D55"/>
              </a:solidFill>
              <a:latin typeface="Times New Roman"/>
              <a:ea typeface="+mn-ea"/>
              <a:cs typeface="+mn-cs"/>
            </a:rPr>
            <a:t>(distance Measurement)</a:t>
          </a:r>
          <a:endParaRPr lang="en-US" sz="1200" i="1" kern="1200" dirty="0">
            <a:solidFill>
              <a:srgbClr val="454D55"/>
            </a:solidFill>
            <a:latin typeface="Times New Roman"/>
            <a:ea typeface="+mn-ea"/>
            <a:cs typeface="+mn-cs"/>
          </a:endParaRPr>
        </a:p>
      </dsp:txBody>
      <dsp:txXfrm>
        <a:off x="1872202" y="2952328"/>
        <a:ext cx="2969296" cy="640399"/>
      </dsp:txXfrm>
    </dsp:sp>
    <dsp:sp modelId="{73ACB8E4-FFC1-49E5-BB46-1EBD63F3BF67}">
      <dsp:nvSpPr>
        <dsp:cNvPr id="0" name=""/>
        <dsp:cNvSpPr/>
      </dsp:nvSpPr>
      <dsp:spPr>
        <a:xfrm>
          <a:off x="3356850" y="2134882"/>
          <a:ext cx="0" cy="332736"/>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FE89438A-B301-4219-9492-D30967496E8F}">
      <dsp:nvSpPr>
        <dsp:cNvPr id="0" name=""/>
        <dsp:cNvSpPr/>
      </dsp:nvSpPr>
      <dsp:spPr>
        <a:xfrm rot="2700000">
          <a:off x="3323623" y="2182361"/>
          <a:ext cx="66454" cy="66454"/>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CB6B30-5D46-4B19-B9DE-C0B7FB057712}">
      <dsp:nvSpPr>
        <dsp:cNvPr id="0" name=""/>
        <dsp:cNvSpPr/>
      </dsp:nvSpPr>
      <dsp:spPr>
        <a:xfrm>
          <a:off x="3816414" y="1296145"/>
          <a:ext cx="2969296" cy="512623"/>
        </a:xfrm>
        <a:prstGeom prst="rect">
          <a:avLst/>
        </a:prstGeom>
        <a:solidFill>
          <a:srgbClr val="1F497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800100">
            <a:lnSpc>
              <a:spcPct val="90000"/>
            </a:lnSpc>
            <a:spcBef>
              <a:spcPct val="0"/>
            </a:spcBef>
            <a:spcAft>
              <a:spcPct val="35000"/>
            </a:spcAft>
            <a:defRPr b="1"/>
          </a:pPr>
          <a:r>
            <a:rPr lang="ar-EG" sz="1800" b="1" kern="1200" dirty="0" smtClean="0">
              <a:solidFill>
                <a:sysClr val="window" lastClr="FFFFFF"/>
              </a:solidFill>
              <a:latin typeface="Tahoma"/>
              <a:ea typeface="+mn-ea"/>
              <a:cs typeface="+mn-cs"/>
            </a:rPr>
            <a:t>1</a:t>
          </a:r>
          <a:r>
            <a:rPr lang="en-US" sz="1800" b="1" kern="1200" dirty="0" smtClean="0">
              <a:solidFill>
                <a:sysClr val="window" lastClr="FFFFFF"/>
              </a:solidFill>
              <a:latin typeface="Tahoma"/>
              <a:ea typeface="+mn-ea"/>
              <a:cs typeface="+mn-cs"/>
            </a:rPr>
            <a:t> </a:t>
          </a:r>
          <a:r>
            <a:rPr lang="en-US" sz="1800" b="1" kern="1200" dirty="0" smtClean="0">
              <a:solidFill>
                <a:sysClr val="window" lastClr="FFFFFF"/>
              </a:solidFill>
              <a:latin typeface="Tahoma"/>
              <a:ea typeface="+mn-ea"/>
              <a:cs typeface="+mn-cs"/>
            </a:rPr>
            <a:t>weeks</a:t>
          </a:r>
          <a:endParaRPr lang="en-US" sz="1800" b="1" kern="1200" dirty="0">
            <a:solidFill>
              <a:sysClr val="window" lastClr="FFFFFF"/>
            </a:solidFill>
            <a:latin typeface="Tahoma"/>
            <a:ea typeface="+mn-ea"/>
            <a:cs typeface="+mn-cs"/>
          </a:endParaRPr>
        </a:p>
      </dsp:txBody>
      <dsp:txXfrm>
        <a:off x="3816414" y="1296145"/>
        <a:ext cx="2969296" cy="512623"/>
      </dsp:txXfrm>
    </dsp:sp>
    <dsp:sp modelId="{95B1E40E-26D9-44C8-A99F-14EA44505DF3}">
      <dsp:nvSpPr>
        <dsp:cNvPr id="0" name=""/>
        <dsp:cNvSpPr/>
      </dsp:nvSpPr>
      <dsp:spPr>
        <a:xfrm>
          <a:off x="3816414" y="792088"/>
          <a:ext cx="2969296" cy="516468"/>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ar-EG" sz="1200" i="0" kern="1200" dirty="0" smtClean="0">
              <a:solidFill>
                <a:srgbClr val="454D55"/>
              </a:solidFill>
              <a:latin typeface="Times New Roman"/>
              <a:ea typeface="+mn-ea"/>
              <a:cs typeface="+mn-cs"/>
            </a:rPr>
            <a:t>3</a:t>
          </a:r>
          <a:r>
            <a:rPr lang="en-US" sz="1200" i="0" kern="1200" dirty="0" smtClean="0">
              <a:solidFill>
                <a:srgbClr val="454D55"/>
              </a:solidFill>
              <a:latin typeface="Times New Roman"/>
              <a:ea typeface="+mn-ea"/>
              <a:cs typeface="+mn-cs"/>
            </a:rPr>
            <a:t>- Work on voice interaction</a:t>
          </a:r>
          <a:endParaRPr lang="en-US" sz="1200" i="1" kern="1200" dirty="0">
            <a:solidFill>
              <a:srgbClr val="454D55"/>
            </a:solidFill>
            <a:latin typeface="Times New Roman"/>
            <a:ea typeface="+mn-ea"/>
            <a:cs typeface="+mn-cs"/>
          </a:endParaRPr>
        </a:p>
      </dsp:txBody>
      <dsp:txXfrm>
        <a:off x="3816414" y="792088"/>
        <a:ext cx="2969296" cy="516468"/>
      </dsp:txXfrm>
    </dsp:sp>
    <dsp:sp modelId="{BBBD3B06-9C30-48DB-A77E-5A358B1C6E78}">
      <dsp:nvSpPr>
        <dsp:cNvPr id="0" name=""/>
        <dsp:cNvSpPr/>
      </dsp:nvSpPr>
      <dsp:spPr>
        <a:xfrm>
          <a:off x="5301062" y="1808768"/>
          <a:ext cx="0" cy="299030"/>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C574381E-6C24-436D-B265-4BCFEFA46591}">
      <dsp:nvSpPr>
        <dsp:cNvPr id="0" name=""/>
        <dsp:cNvSpPr/>
      </dsp:nvSpPr>
      <dsp:spPr>
        <a:xfrm rot="2700000">
          <a:off x="5267835" y="2074571"/>
          <a:ext cx="66454" cy="66454"/>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F6D506-033B-4CA4-9572-41E373A6B43C}">
      <dsp:nvSpPr>
        <dsp:cNvPr id="0" name=""/>
        <dsp:cNvSpPr/>
      </dsp:nvSpPr>
      <dsp:spPr>
        <a:xfrm>
          <a:off x="5468265" y="2434962"/>
          <a:ext cx="2969296" cy="512623"/>
        </a:xfrm>
        <a:prstGeom prst="rect">
          <a:avLst/>
        </a:prstGeom>
        <a:solidFill>
          <a:srgbClr val="1F497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800100">
            <a:lnSpc>
              <a:spcPct val="90000"/>
            </a:lnSpc>
            <a:spcBef>
              <a:spcPct val="0"/>
            </a:spcBef>
            <a:spcAft>
              <a:spcPct val="35000"/>
            </a:spcAft>
            <a:defRPr b="1"/>
          </a:pPr>
          <a:r>
            <a:rPr lang="ar-EG" sz="1800" b="1" kern="1200" dirty="0" smtClean="0">
              <a:solidFill>
                <a:sysClr val="window" lastClr="FFFFFF"/>
              </a:solidFill>
              <a:latin typeface="Tahoma"/>
              <a:ea typeface="+mn-ea"/>
              <a:cs typeface="+mn-cs"/>
            </a:rPr>
            <a:t>1</a:t>
          </a:r>
          <a:r>
            <a:rPr lang="en-US" sz="1800" b="1" kern="1200" dirty="0" smtClean="0">
              <a:solidFill>
                <a:sysClr val="window" lastClr="FFFFFF"/>
              </a:solidFill>
              <a:latin typeface="Tahoma"/>
              <a:ea typeface="+mn-ea"/>
              <a:cs typeface="+mn-cs"/>
            </a:rPr>
            <a:t> </a:t>
          </a:r>
          <a:r>
            <a:rPr lang="en-US" sz="1800" b="1" kern="1200" dirty="0" smtClean="0">
              <a:solidFill>
                <a:sysClr val="window" lastClr="FFFFFF"/>
              </a:solidFill>
              <a:latin typeface="Tahoma"/>
              <a:ea typeface="+mn-ea"/>
              <a:cs typeface="+mn-cs"/>
            </a:rPr>
            <a:t>weeks</a:t>
          </a:r>
          <a:endParaRPr lang="en-US" sz="2000" b="1" kern="1200" dirty="0">
            <a:solidFill>
              <a:sysClr val="window" lastClr="FFFFFF"/>
            </a:solidFill>
            <a:latin typeface="Tahoma"/>
            <a:ea typeface="+mn-ea"/>
            <a:cs typeface="+mn-cs"/>
          </a:endParaRPr>
        </a:p>
      </dsp:txBody>
      <dsp:txXfrm>
        <a:off x="5468265" y="2434962"/>
        <a:ext cx="2969296" cy="512623"/>
      </dsp:txXfrm>
    </dsp:sp>
    <dsp:sp modelId="{FE14A9FC-66E7-4679-B63E-054F98E59204}">
      <dsp:nvSpPr>
        <dsp:cNvPr id="0" name=""/>
        <dsp:cNvSpPr/>
      </dsp:nvSpPr>
      <dsp:spPr>
        <a:xfrm>
          <a:off x="5468265" y="2947837"/>
          <a:ext cx="2969296" cy="613306"/>
        </a:xfrm>
        <a:prstGeom prst="rect">
          <a:avLst/>
        </a:prstGeom>
        <a:solidFill>
          <a:srgbClr val="E6E6E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lvl="0" algn="l" defTabSz="577850">
            <a:lnSpc>
              <a:spcPct val="90000"/>
            </a:lnSpc>
            <a:spcBef>
              <a:spcPct val="0"/>
            </a:spcBef>
            <a:spcAft>
              <a:spcPct val="35000"/>
            </a:spcAft>
          </a:pPr>
          <a:r>
            <a:rPr lang="ar-EG" sz="1300" i="0" kern="1200" dirty="0" smtClean="0">
              <a:solidFill>
                <a:srgbClr val="454D55"/>
              </a:solidFill>
              <a:latin typeface="Times New Roman"/>
              <a:ea typeface="+mn-ea"/>
              <a:cs typeface="+mn-cs"/>
            </a:rPr>
            <a:t>4</a:t>
          </a:r>
          <a:r>
            <a:rPr lang="en-US" sz="1300" i="0" kern="1200" dirty="0" smtClean="0">
              <a:solidFill>
                <a:srgbClr val="454D55"/>
              </a:solidFill>
              <a:latin typeface="Times New Roman"/>
              <a:ea typeface="+mn-ea"/>
              <a:cs typeface="+mn-cs"/>
            </a:rPr>
            <a:t>- </a:t>
          </a:r>
          <a:r>
            <a:rPr lang="en-GB" sz="1300" i="0" kern="1200" dirty="0" smtClean="0">
              <a:solidFill>
                <a:srgbClr val="454D55"/>
              </a:solidFill>
              <a:latin typeface="Times New Roman"/>
              <a:ea typeface="+mn-ea"/>
              <a:cs typeface="+mn-cs"/>
            </a:rPr>
            <a:t>Final testing of the application and adding the necessary improvements</a:t>
          </a:r>
          <a:endParaRPr lang="en-US" sz="1300" b="0" kern="1200" dirty="0" smtClean="0">
            <a:ln w="10160">
              <a:solidFill>
                <a:srgbClr val="4BACC6"/>
              </a:solidFill>
              <a:prstDash val="solid"/>
            </a:ln>
            <a:solidFill>
              <a:srgbClr val="1F497D">
                <a:lumMod val="75000"/>
              </a:srgbClr>
            </a:solidFill>
            <a:effectLst>
              <a:outerShdw blurRad="38100" dist="22860" dir="5400000" algn="tl" rotWithShape="0">
                <a:srgbClr val="000000">
                  <a:alpha val="30000"/>
                </a:srgbClr>
              </a:outerShdw>
            </a:effectLst>
            <a:latin typeface="Calibri"/>
            <a:ea typeface="+mn-ea"/>
            <a:cs typeface="+mn-cs"/>
          </a:endParaRPr>
        </a:p>
      </dsp:txBody>
      <dsp:txXfrm>
        <a:off x="5468265" y="2947837"/>
        <a:ext cx="2969296" cy="613306"/>
      </dsp:txXfrm>
    </dsp:sp>
    <dsp:sp modelId="{4702B22B-8EB6-4454-9F8E-9A963F32B8A1}">
      <dsp:nvSpPr>
        <dsp:cNvPr id="0" name=""/>
        <dsp:cNvSpPr/>
      </dsp:nvSpPr>
      <dsp:spPr>
        <a:xfrm>
          <a:off x="6952913" y="2135931"/>
          <a:ext cx="0" cy="299030"/>
        </a:xfrm>
        <a:prstGeom prst="line">
          <a:avLst/>
        </a:prstGeom>
        <a:noFill/>
        <a:ln w="19050" cap="flat" cmpd="sng" algn="ctr">
          <a:solidFill>
            <a:srgbClr val="808080"/>
          </a:solidFill>
          <a:prstDash val="solid"/>
          <a:miter lim="800000"/>
        </a:ln>
        <a:effectLst/>
      </dsp:spPr>
      <dsp:style>
        <a:lnRef idx="1">
          <a:scrgbClr r="0" g="0" b="0"/>
        </a:lnRef>
        <a:fillRef idx="0">
          <a:scrgbClr r="0" g="0" b="0"/>
        </a:fillRef>
        <a:effectRef idx="0">
          <a:scrgbClr r="0" g="0" b="0"/>
        </a:effectRef>
        <a:fontRef idx="minor"/>
      </dsp:style>
    </dsp:sp>
    <dsp:sp modelId="{F2E81385-B138-4A59-9452-A3C9AC4F2012}">
      <dsp:nvSpPr>
        <dsp:cNvPr id="0" name=""/>
        <dsp:cNvSpPr/>
      </dsp:nvSpPr>
      <dsp:spPr>
        <a:xfrm rot="2700000">
          <a:off x="6919686" y="2102704"/>
          <a:ext cx="66454" cy="66454"/>
        </a:xfrm>
        <a:prstGeom prst="ellipse">
          <a:avLst/>
        </a:prstGeom>
        <a:solidFill>
          <a:srgbClr val="A67C5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A857E612-A5B1-4E66-B8F1-41299CC72579}" type="datetimeFigureOut">
              <a:rPr lang="ar-EG" smtClean="0"/>
              <a:t>05/12/1445</a:t>
            </a:fld>
            <a:endParaRPr lang="ar-E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FE72C5B3-6F35-4F90-9AA4-4C84946DAD8D}" type="slidenum">
              <a:rPr lang="ar-EG" smtClean="0"/>
              <a:t>‹#›</a:t>
            </a:fld>
            <a:endParaRPr lang="ar-EG"/>
          </a:p>
        </p:txBody>
      </p:sp>
    </p:spTree>
    <p:extLst>
      <p:ext uri="{BB962C8B-B14F-4D97-AF65-F5344CB8AC3E}">
        <p14:creationId xmlns:p14="http://schemas.microsoft.com/office/powerpoint/2010/main" val="267192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FE72C5B3-6F35-4F90-9AA4-4C84946DAD8D}" type="slidenum">
              <a:rPr lang="ar-EG" smtClean="0"/>
              <a:t>7</a:t>
            </a:fld>
            <a:endParaRPr lang="ar-EG"/>
          </a:p>
        </p:txBody>
      </p:sp>
    </p:spTree>
    <p:extLst>
      <p:ext uri="{BB962C8B-B14F-4D97-AF65-F5344CB8AC3E}">
        <p14:creationId xmlns:p14="http://schemas.microsoft.com/office/powerpoint/2010/main" val="973760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41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9629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12968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298703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179237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396285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016" y="16778"/>
            <a:ext cx="9015984"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smtClean="0"/>
              <a:t> Click to add title</a:t>
            </a:r>
            <a:endParaRPr lang="ko-KR" altLang="en-US" dirty="0"/>
          </a:p>
        </p:txBody>
      </p:sp>
      <p:sp>
        <p:nvSpPr>
          <p:cNvPr id="3" name="Content Placeholder 2"/>
          <p:cNvSpPr>
            <a:spLocks noGrp="1"/>
          </p:cNvSpPr>
          <p:nvPr>
            <p:ph idx="1"/>
          </p:nvPr>
        </p:nvSpPr>
        <p:spPr>
          <a:xfrm>
            <a:off x="457200" y="1600201"/>
            <a:ext cx="8229600"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p>
        </p:txBody>
      </p:sp>
      <p:sp>
        <p:nvSpPr>
          <p:cNvPr id="4" name="Content Placeholder 2"/>
          <p:cNvSpPr>
            <a:spLocks noGrp="1"/>
          </p:cNvSpPr>
          <p:nvPr>
            <p:ph idx="10"/>
          </p:nvPr>
        </p:nvSpPr>
        <p:spPr>
          <a:xfrm>
            <a:off x="467544" y="2276872"/>
            <a:ext cx="8229600" cy="3600400"/>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p>
        </p:txBody>
      </p:sp>
      <p:sp>
        <p:nvSpPr>
          <p:cNvPr id="5" name="Rectangle 4"/>
          <p:cNvSpPr/>
          <p:nvPr userDrawn="1"/>
        </p:nvSpPr>
        <p:spPr>
          <a:xfrm>
            <a:off x="0" y="0"/>
            <a:ext cx="146304" cy="10972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9401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smtClean="0"/>
              <a:t> Click to add title</a:t>
            </a:r>
            <a:endParaRPr lang="ko-KR" altLang="en-US" dirty="0"/>
          </a:p>
        </p:txBody>
      </p:sp>
      <p:sp>
        <p:nvSpPr>
          <p:cNvPr id="4" name="Content Placeholder 2"/>
          <p:cNvSpPr>
            <a:spLocks noGrp="1"/>
          </p:cNvSpPr>
          <p:nvPr>
            <p:ph idx="1"/>
          </p:nvPr>
        </p:nvSpPr>
        <p:spPr>
          <a:xfrm>
            <a:off x="2123728" y="1268760"/>
            <a:ext cx="6563072"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2134072" y="1844824"/>
            <a:ext cx="6563072" cy="4147865"/>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val="232681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165608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92428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3277933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77879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291981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DCCD61-643D-44A5-A450-3A42A50CBC1E}" type="datetimeFigureOut">
              <a:rPr lang="en-US" smtClean="0"/>
              <a:t>2024-06-11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2F0832-F084-422D-97D1-AF848F4F2C34}" type="slidenum">
              <a:rPr lang="en-US" smtClean="0"/>
              <a:t>‹#›</a:t>
            </a:fld>
            <a:endParaRPr lang="en-US" dirty="0"/>
          </a:p>
        </p:txBody>
      </p:sp>
    </p:spTree>
    <p:extLst>
      <p:ext uri="{BB962C8B-B14F-4D97-AF65-F5344CB8AC3E}">
        <p14:creationId xmlns:p14="http://schemas.microsoft.com/office/powerpoint/2010/main" val="1818119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38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CCD61-643D-44A5-A450-3A42A50CBC1E}" type="datetimeFigureOut">
              <a:rPr lang="en-US" smtClean="0"/>
              <a:t>2024-06-11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F0832-F084-422D-97D1-AF848F4F2C34}" type="slidenum">
              <a:rPr lang="en-US" smtClean="0"/>
              <a:t>‹#›</a:t>
            </a:fld>
            <a:endParaRPr lang="en-US" dirty="0"/>
          </a:p>
        </p:txBody>
      </p:sp>
    </p:spTree>
    <p:extLst>
      <p:ext uri="{BB962C8B-B14F-4D97-AF65-F5344CB8AC3E}">
        <p14:creationId xmlns:p14="http://schemas.microsoft.com/office/powerpoint/2010/main" val="32863573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webp"/><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pypi.org/project/gTTS/" TargetMode="External"/><Relationship Id="rId3" Type="http://schemas.openxmlformats.org/officeDocument/2006/relationships/hyperlink" Target="https://kenanaonline.com/users/alenshasy/posts/" TargetMode="External"/><Relationship Id="rId7" Type="http://schemas.openxmlformats.org/officeDocument/2006/relationships/hyperlink" Target="https://github.com/ultralytics" TargetMode="External"/><Relationship Id="rId2" Type="http://schemas.openxmlformats.org/officeDocument/2006/relationships/hyperlink" Target="https://www.youm7.com/story/2023/1/4/%D8%A7%D9%84%D9%82%D8%A7%D9%87%D8%B1%D8%A9-%D8%A7%D9%84%D8%A5%D8%AE%D8%A8%D8%A7%D8%B1%D9%8A%D8%A9-%D9%84%D8%BA%D8%A9-%D8%A8%D8%B1%D8%A7%D9%8A%D9%84-%D9%85%D9%81%D8%AA%D8%A7%D8%AD-%D9%86%D9%88%D8%B1-%D8%A7%D9%84%D9%85%D9%83%D9%81%D9%88%D9%81%D9%8A%D9%86-%D9%84%D9%84%D9%85%D8%B9%D8%B1%D9%81%D8%A9-%D9%88%D8%A7%D9%84%D8%AA%D8%B9%D9%84%D9%85-%D9%81%D9%8A/6032721" TargetMode="External"/><Relationship Id="rId1" Type="http://schemas.openxmlformats.org/officeDocument/2006/relationships/slideLayout" Target="../slideLayouts/slideLayout2.xml"/><Relationship Id="rId6" Type="http://schemas.openxmlformats.org/officeDocument/2006/relationships/hyperlink" Target="https://mcit.gov.eg/ar" TargetMode="External"/><Relationship Id="rId5" Type="http://schemas.openxmlformats.org/officeDocument/2006/relationships/hyperlink" Target="https://viso.ai/deep-learning/yolov8-guide/" TargetMode="External"/><Relationship Id="rId10" Type="http://schemas.openxmlformats.org/officeDocument/2006/relationships/hyperlink" Target="https://play.google.com/store/apps/details?id=com.google.android.apps.accessibility.voiceaccess&amp;hl=en" TargetMode="External"/><Relationship Id="rId4" Type="http://schemas.openxmlformats.org/officeDocument/2006/relationships/hyperlink" Target="https://www.youm7.com/story/2023/" TargetMode="External"/><Relationship Id="rId9" Type="http://schemas.openxmlformats.org/officeDocument/2006/relationships/hyperlink" Target="https://kotlinlang.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ltLang="ko-KR" dirty="0" smtClean="0"/>
              <a:t> </a:t>
            </a:r>
            <a:endParaRPr lang="ko-KR" altLang="en-US" dirty="0">
              <a:solidFill>
                <a:schemeClr val="tx1"/>
              </a:solidFill>
            </a:endParaRPr>
          </a:p>
        </p:txBody>
      </p:sp>
      <p:sp>
        <p:nvSpPr>
          <p:cNvPr id="6" name="Content Placeholder 5"/>
          <p:cNvSpPr>
            <a:spLocks noGrp="1"/>
          </p:cNvSpPr>
          <p:nvPr>
            <p:ph idx="1"/>
          </p:nvPr>
        </p:nvSpPr>
        <p:spPr>
          <a:xfrm>
            <a:off x="441637" y="1947670"/>
            <a:ext cx="8229600" cy="460648"/>
          </a:xfrm>
        </p:spPr>
        <p:txBody>
          <a:bodyPr/>
          <a:lstStyle/>
          <a:p>
            <a:endParaRPr lang="en-US" altLang="ko-KR" b="1" dirty="0">
              <a:latin typeface="Arial" pitchFamily="34" charset="0"/>
              <a:cs typeface="Arial" pitchFamily="34" charset="0"/>
            </a:endParaRPr>
          </a:p>
          <a:p>
            <a:endParaRPr lang="en-US" altLang="ko-KR" b="1" dirty="0">
              <a:solidFill>
                <a:schemeClr val="tx1">
                  <a:lumMod val="75000"/>
                  <a:lumOff val="25000"/>
                </a:schemeClr>
              </a:solidFill>
              <a:latin typeface="Arial" pitchFamily="34" charset="0"/>
              <a:cs typeface="Arial" pitchFamily="34" charset="0"/>
            </a:endParaRPr>
          </a:p>
        </p:txBody>
      </p:sp>
      <p:sp>
        <p:nvSpPr>
          <p:cNvPr id="7" name="Content Placeholder 6"/>
          <p:cNvSpPr>
            <a:spLocks noGrp="1"/>
          </p:cNvSpPr>
          <p:nvPr>
            <p:ph idx="10"/>
          </p:nvPr>
        </p:nvSpPr>
        <p:spPr>
          <a:xfrm>
            <a:off x="0" y="1987011"/>
            <a:ext cx="8316416" cy="3744416"/>
          </a:xfrm>
        </p:spPr>
        <p:txBody>
          <a:bodyPr/>
          <a:lstStyle/>
          <a:p>
            <a:pPr algn="ctr"/>
            <a:r>
              <a:rPr lang="en-US" altLang="ko-KR" dirty="0">
                <a:latin typeface="Arial" pitchFamily="34" charset="0"/>
                <a:cs typeface="Arial" pitchFamily="34" charset="0"/>
              </a:rPr>
              <a:t> </a:t>
            </a:r>
            <a:r>
              <a:rPr lang="en-US" altLang="ko-KR" sz="3200" b="1" dirty="0">
                <a:solidFill>
                  <a:schemeClr val="tx1"/>
                </a:solidFill>
                <a:latin typeface="Arial" pitchFamily="34" charset="0"/>
                <a:cs typeface="Arial" pitchFamily="34" charset="0"/>
              </a:rPr>
              <a:t>The Egyptian E-Learning University (EELU)</a:t>
            </a:r>
          </a:p>
          <a:p>
            <a:pPr algn="ctr"/>
            <a:r>
              <a:rPr lang="en-US" altLang="ko-KR" sz="3200" b="1" dirty="0">
                <a:solidFill>
                  <a:schemeClr val="tx1"/>
                </a:solidFill>
                <a:latin typeface="Arial" pitchFamily="34" charset="0"/>
                <a:cs typeface="Arial" pitchFamily="34" charset="0"/>
              </a:rPr>
              <a:t>       </a:t>
            </a:r>
            <a:r>
              <a:rPr lang="en-US" altLang="ko-KR" sz="3200" b="1" dirty="0" smtClean="0">
                <a:solidFill>
                  <a:schemeClr val="tx1"/>
                </a:solidFill>
                <a:latin typeface="Arial" pitchFamily="34" charset="0"/>
                <a:cs typeface="Arial" pitchFamily="34" charset="0"/>
              </a:rPr>
              <a:t> </a:t>
            </a:r>
            <a:r>
              <a:rPr lang="en-US" altLang="ko-KR" sz="3200" b="1" dirty="0">
                <a:solidFill>
                  <a:schemeClr val="tx1"/>
                </a:solidFill>
                <a:latin typeface="Arial" pitchFamily="34" charset="0"/>
                <a:cs typeface="Arial" pitchFamily="34" charset="0"/>
              </a:rPr>
              <a:t>Faculty of Computer &amp; Information </a:t>
            </a:r>
            <a:r>
              <a:rPr lang="en-US" altLang="ko-KR" sz="3200" b="1" dirty="0" smtClean="0">
                <a:solidFill>
                  <a:schemeClr val="tx1"/>
                </a:solidFill>
                <a:latin typeface="Arial" pitchFamily="34" charset="0"/>
                <a:cs typeface="Arial" pitchFamily="34" charset="0"/>
              </a:rPr>
              <a:t>Technology</a:t>
            </a:r>
          </a:p>
          <a:p>
            <a:pPr algn="ctr"/>
            <a:r>
              <a:rPr lang="en-US" altLang="ko-KR" sz="3200" b="1" dirty="0" smtClean="0">
                <a:solidFill>
                  <a:schemeClr val="tx1"/>
                </a:solidFill>
                <a:latin typeface="Arial" pitchFamily="34" charset="0"/>
                <a:cs typeface="Arial" pitchFamily="34" charset="0"/>
              </a:rPr>
              <a:t>   EELU- Aswan2024</a:t>
            </a:r>
            <a:endParaRPr lang="ko-KR" altLang="en-US" sz="3200" b="1" dirty="0">
              <a:solidFill>
                <a:schemeClr val="tx1"/>
              </a:solidFill>
              <a:latin typeface="Arial" pitchFamily="34" charset="0"/>
              <a:cs typeface="Arial" pitchFamily="34"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51008" y="4797152"/>
            <a:ext cx="1410857" cy="1401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763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7504" y="188640"/>
            <a:ext cx="5760640" cy="707886"/>
          </a:xfrm>
          <a:prstGeom prst="rect">
            <a:avLst/>
          </a:prstGeom>
          <a:noFill/>
        </p:spPr>
        <p:txBody>
          <a:bodyPr wrap="square" rtlCol="1">
            <a:spAutoFit/>
          </a:bodyPr>
          <a:lstStyle/>
          <a:p>
            <a:r>
              <a:rPr lang="en-US" sz="4000" b="1" dirty="0">
                <a:effectLst>
                  <a:outerShdw blurRad="38100" dist="38100" dir="2700000" algn="tl">
                    <a:srgbClr val="000000">
                      <a:alpha val="43137"/>
                    </a:srgbClr>
                  </a:outerShdw>
                </a:effectLst>
              </a:rPr>
              <a:t>2</a:t>
            </a:r>
            <a:r>
              <a:rPr lang="en-US" sz="4000" b="1" dirty="0" smtClean="0">
                <a:effectLst>
                  <a:outerShdw blurRad="38100" dist="38100" dir="2700000" algn="tl">
                    <a:srgbClr val="000000">
                      <a:alpha val="43137"/>
                    </a:srgbClr>
                  </a:outerShdw>
                </a:effectLst>
              </a:rPr>
              <a:t>.motivation</a:t>
            </a:r>
            <a:endParaRPr lang="ar-EG" sz="4000" dirty="0">
              <a:effectLst>
                <a:outerShdw blurRad="38100" dist="38100" dir="2700000" algn="tl">
                  <a:srgbClr val="000000">
                    <a:alpha val="43137"/>
                  </a:srgbClr>
                </a:outerShdw>
              </a:effectLst>
            </a:endParaRPr>
          </a:p>
        </p:txBody>
      </p:sp>
      <p:sp>
        <p:nvSpPr>
          <p:cNvPr id="3" name="TextBox 2"/>
          <p:cNvSpPr txBox="1"/>
          <p:nvPr/>
        </p:nvSpPr>
        <p:spPr>
          <a:xfrm>
            <a:off x="323528" y="1556792"/>
            <a:ext cx="8568952" cy="1569660"/>
          </a:xfrm>
          <a:prstGeom prst="rect">
            <a:avLst/>
          </a:prstGeom>
          <a:noFill/>
        </p:spPr>
        <p:txBody>
          <a:bodyPr wrap="square" rtlCol="1">
            <a:spAutoFit/>
          </a:bodyPr>
          <a:lstStyle/>
          <a:p>
            <a:pPr algn="just"/>
            <a:r>
              <a:rPr lang="en-US" sz="2400" dirty="0"/>
              <a:t>S</a:t>
            </a:r>
            <a:r>
              <a:rPr lang="en-US" sz="2400" dirty="0" smtClean="0"/>
              <a:t>mart stick for blind people. </a:t>
            </a:r>
          </a:p>
          <a:p>
            <a:pPr algn="just"/>
            <a:r>
              <a:rPr lang="en-US" sz="2400" dirty="0"/>
              <a:t>After seeing the blind people in the street pleasing people to help them walk on </a:t>
            </a:r>
            <a:r>
              <a:rPr lang="en-US" sz="2400" dirty="0" smtClean="0"/>
              <a:t>street. I </a:t>
            </a:r>
            <a:r>
              <a:rPr lang="en-US" sz="2400" dirty="0"/>
              <a:t>felt sad for that, and then </a:t>
            </a:r>
            <a:r>
              <a:rPr lang="en-US" sz="2400" dirty="0" smtClean="0"/>
              <a:t> </a:t>
            </a:r>
          </a:p>
          <a:p>
            <a:pPr algn="just"/>
            <a:r>
              <a:rPr lang="en-US" sz="2400" dirty="0" smtClean="0"/>
              <a:t>started </a:t>
            </a:r>
            <a:r>
              <a:rPr lang="en-US" sz="2400" dirty="0"/>
              <a:t>working on this project</a:t>
            </a:r>
            <a:r>
              <a:rPr lang="en-US" dirty="0"/>
              <a:t>. </a:t>
            </a:r>
            <a:endParaRPr lang="ar-E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3126452"/>
            <a:ext cx="7704856" cy="3686924"/>
          </a:xfrm>
          <a:prstGeom prst="rect">
            <a:avLst/>
          </a:prstGeom>
          <a:ln>
            <a:noFill/>
          </a:ln>
          <a:effectLst>
            <a:softEdge rad="112500"/>
          </a:effectLst>
        </p:spPr>
      </p:pic>
    </p:spTree>
    <p:extLst>
      <p:ext uri="{BB962C8B-B14F-4D97-AF65-F5344CB8AC3E}">
        <p14:creationId xmlns:p14="http://schemas.microsoft.com/office/powerpoint/2010/main" val="410664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3</a:t>
            </a:r>
            <a:r>
              <a:rPr lang="en-US" dirty="0" smtClean="0">
                <a:solidFill>
                  <a:schemeClr val="tx1"/>
                </a:solidFill>
              </a:rPr>
              <a:t>.</a:t>
            </a:r>
            <a:r>
              <a:rPr lang="en-US" dirty="0" smtClean="0">
                <a:solidFill>
                  <a:schemeClr val="tx1"/>
                </a:solidFill>
                <a:effectLst>
                  <a:outerShdw blurRad="38100" dist="38100" dir="2700000" algn="tl">
                    <a:srgbClr val="000000">
                      <a:alpha val="43137"/>
                    </a:srgbClr>
                  </a:outerShdw>
                </a:effectLst>
              </a:rPr>
              <a:t>Objectives</a:t>
            </a:r>
            <a:endParaRPr lang="en-US" dirty="0">
              <a:solidFill>
                <a:schemeClr val="tx1"/>
              </a:solidFill>
            </a:endParaRPr>
          </a:p>
        </p:txBody>
      </p:sp>
      <p:sp>
        <p:nvSpPr>
          <p:cNvPr id="4" name="Content Placeholder 3"/>
          <p:cNvSpPr>
            <a:spLocks noGrp="1"/>
          </p:cNvSpPr>
          <p:nvPr>
            <p:ph idx="10"/>
          </p:nvPr>
        </p:nvSpPr>
        <p:spPr/>
        <p:txBody>
          <a:bodyPr/>
          <a:lstStyle/>
          <a:p>
            <a:pPr lvl="0"/>
            <a:r>
              <a:rPr lang="en-US" sz="2400" dirty="0">
                <a:solidFill>
                  <a:schemeClr val="tx1"/>
                </a:solidFill>
              </a:rPr>
              <a:t>1- Facilitating the Self-education process.</a:t>
            </a:r>
          </a:p>
          <a:p>
            <a:pPr lvl="0"/>
            <a:r>
              <a:rPr lang="en-US" sz="2400" dirty="0">
                <a:solidFill>
                  <a:schemeClr val="tx1"/>
                </a:solidFill>
              </a:rPr>
              <a:t>2- Facilitating the interaction process.</a:t>
            </a:r>
          </a:p>
          <a:p>
            <a:pPr lvl="0"/>
            <a:r>
              <a:rPr lang="en-US" sz="2400" dirty="0">
                <a:solidFill>
                  <a:schemeClr val="tx1"/>
                </a:solidFill>
              </a:rPr>
              <a:t>3- Increasing self-confidence among blind people.</a:t>
            </a:r>
          </a:p>
          <a:p>
            <a:pPr lvl="0"/>
            <a:r>
              <a:rPr lang="en-US" sz="2400" dirty="0">
                <a:solidFill>
                  <a:schemeClr val="tx1"/>
                </a:solidFill>
              </a:rPr>
              <a:t>4- Enabling an equal life for the blind</a:t>
            </a:r>
            <a:r>
              <a:rPr lang="en-US" sz="2400" dirty="0" smtClean="0">
                <a:solidFill>
                  <a:schemeClr val="tx1"/>
                </a:solidFill>
              </a:rPr>
              <a:t>.</a:t>
            </a:r>
            <a:endParaRPr lang="en-US" sz="2400" dirty="0">
              <a:solidFill>
                <a:schemeClr val="tx1"/>
              </a:solidFill>
            </a:endParaRPr>
          </a:p>
          <a:p>
            <a:pPr lvl="0"/>
            <a:r>
              <a:rPr lang="ar-EG" sz="2400" dirty="0" smtClean="0">
                <a:solidFill>
                  <a:schemeClr val="tx1"/>
                </a:solidFill>
              </a:rPr>
              <a:t>5</a:t>
            </a:r>
            <a:r>
              <a:rPr lang="en-US" sz="2400" dirty="0" smtClean="0">
                <a:solidFill>
                  <a:schemeClr val="tx1"/>
                </a:solidFill>
              </a:rPr>
              <a:t>- </a:t>
            </a:r>
            <a:r>
              <a:rPr lang="en-US" sz="2400" dirty="0">
                <a:solidFill>
                  <a:schemeClr val="tx1"/>
                </a:solidFill>
              </a:rPr>
              <a:t>Facilitating the communication process.</a:t>
            </a:r>
            <a:endParaRPr lang="ar-EG" sz="2400" dirty="0">
              <a:solidFill>
                <a:schemeClr val="tx1"/>
              </a:solidFill>
            </a:endParaRPr>
          </a:p>
          <a:p>
            <a:endParaRPr lang="en-US" dirty="0"/>
          </a:p>
        </p:txBody>
      </p:sp>
    </p:spTree>
    <p:extLst>
      <p:ext uri="{BB962C8B-B14F-4D97-AF65-F5344CB8AC3E}">
        <p14:creationId xmlns:p14="http://schemas.microsoft.com/office/powerpoint/2010/main" val="1889269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4.problem </a:t>
            </a:r>
            <a:r>
              <a:rPr lang="en-US" dirty="0">
                <a:solidFill>
                  <a:schemeClr val="tx1"/>
                </a:solidFill>
              </a:rPr>
              <a:t>Definition</a:t>
            </a:r>
            <a:endParaRPr lang="en-US" dirty="0"/>
          </a:p>
        </p:txBody>
      </p:sp>
      <p:sp>
        <p:nvSpPr>
          <p:cNvPr id="3" name="Content Placeholder 2"/>
          <p:cNvSpPr>
            <a:spLocks noGrp="1"/>
          </p:cNvSpPr>
          <p:nvPr>
            <p:ph idx="1"/>
          </p:nvPr>
        </p:nvSpPr>
        <p:spPr/>
        <p:txBody>
          <a:bodyPr/>
          <a:lstStyle/>
          <a:p>
            <a:r>
              <a:rPr lang="en-US" sz="2800" b="1" dirty="0">
                <a:solidFill>
                  <a:schemeClr val="tx1"/>
                </a:solidFill>
              </a:rPr>
              <a:t>General global statistics</a:t>
            </a:r>
          </a:p>
        </p:txBody>
      </p:sp>
      <p:sp>
        <p:nvSpPr>
          <p:cNvPr id="4" name="Content Placeholder 3"/>
          <p:cNvSpPr>
            <a:spLocks noGrp="1"/>
          </p:cNvSpPr>
          <p:nvPr>
            <p:ph idx="10"/>
          </p:nvPr>
        </p:nvSpPr>
        <p:spPr>
          <a:xfrm>
            <a:off x="323528" y="2276872"/>
            <a:ext cx="8229600" cy="3600400"/>
          </a:xfrm>
        </p:spPr>
        <p:txBody>
          <a:bodyPr/>
          <a:lstStyle/>
          <a:p>
            <a:pPr marL="285750" indent="-285750">
              <a:buFont typeface="Wingdings" panose="05000000000000000000" pitchFamily="2" charset="2"/>
              <a:buChar char="v"/>
            </a:pPr>
            <a:r>
              <a:rPr lang="en-US" sz="2400" dirty="0">
                <a:solidFill>
                  <a:schemeClr val="tx1"/>
                </a:solidFill>
              </a:rPr>
              <a:t>The number of blind people in the world is currently estimated at 45 </a:t>
            </a:r>
            <a:r>
              <a:rPr lang="en-US" sz="2400" dirty="0" err="1">
                <a:solidFill>
                  <a:schemeClr val="tx1"/>
                </a:solidFill>
              </a:rPr>
              <a:t>million.The</a:t>
            </a:r>
            <a:r>
              <a:rPr lang="en-US" sz="2400" dirty="0">
                <a:solidFill>
                  <a:schemeClr val="tx1"/>
                </a:solidFill>
              </a:rPr>
              <a:t> number of visually impaired people (the degree of vision is limited in the better eyes) is estimated at 135 </a:t>
            </a:r>
            <a:r>
              <a:rPr lang="en-US" sz="2400" dirty="0" smtClean="0">
                <a:solidFill>
                  <a:schemeClr val="tx1"/>
                </a:solidFill>
              </a:rPr>
              <a:t>million(B)</a:t>
            </a:r>
            <a:endParaRPr lang="en-US" sz="2400" dirty="0">
              <a:solidFill>
                <a:schemeClr val="tx1"/>
              </a:solidFill>
            </a:endParaRPr>
          </a:p>
        </p:txBody>
      </p:sp>
      <p:sp>
        <p:nvSpPr>
          <p:cNvPr id="5" name="TextBox 4"/>
          <p:cNvSpPr txBox="1"/>
          <p:nvPr/>
        </p:nvSpPr>
        <p:spPr>
          <a:xfrm>
            <a:off x="611560" y="3995776"/>
            <a:ext cx="8266943" cy="830997"/>
          </a:xfrm>
          <a:prstGeom prst="rect">
            <a:avLst/>
          </a:prstGeom>
          <a:noFill/>
        </p:spPr>
        <p:txBody>
          <a:bodyPr wrap="none" rtlCol="0">
            <a:spAutoFit/>
          </a:bodyPr>
          <a:lstStyle/>
          <a:p>
            <a:pPr marL="285750" indent="-285750">
              <a:buFont typeface="Wingdings" panose="05000000000000000000" pitchFamily="2" charset="2"/>
              <a:buChar char="v"/>
            </a:pPr>
            <a:r>
              <a:rPr lang="en-US" sz="2400" dirty="0"/>
              <a:t>The percentage of people with disabilities in the world </a:t>
            </a:r>
            <a:endParaRPr lang="ar-EG" sz="2400" dirty="0" smtClean="0"/>
          </a:p>
          <a:p>
            <a:r>
              <a:rPr lang="ar-EG" sz="2400" dirty="0"/>
              <a:t> </a:t>
            </a:r>
            <a:r>
              <a:rPr lang="ar-EG" sz="2400" dirty="0" smtClean="0"/>
              <a:t>   </a:t>
            </a:r>
            <a:r>
              <a:rPr lang="en-US" sz="2400" dirty="0" smtClean="0"/>
              <a:t>today </a:t>
            </a:r>
            <a:r>
              <a:rPr lang="en-US" sz="2400" dirty="0"/>
              <a:t>has increased:</a:t>
            </a:r>
          </a:p>
        </p:txBody>
      </p:sp>
      <p:sp>
        <p:nvSpPr>
          <p:cNvPr id="6" name="TextBox 5"/>
          <p:cNvSpPr txBox="1"/>
          <p:nvPr/>
        </p:nvSpPr>
        <p:spPr>
          <a:xfrm>
            <a:off x="3851920" y="5877272"/>
            <a:ext cx="184731" cy="369332"/>
          </a:xfrm>
          <a:prstGeom prst="rect">
            <a:avLst/>
          </a:prstGeom>
          <a:noFill/>
        </p:spPr>
        <p:txBody>
          <a:bodyPr wrap="none" rtlCol="0">
            <a:spAutoFit/>
          </a:bodyPr>
          <a:lstStyle/>
          <a:p>
            <a:endParaRPr lang="en-US" dirty="0"/>
          </a:p>
        </p:txBody>
      </p:sp>
      <p:sp>
        <p:nvSpPr>
          <p:cNvPr id="7" name="TextBox 6"/>
          <p:cNvSpPr txBox="1"/>
          <p:nvPr/>
        </p:nvSpPr>
        <p:spPr>
          <a:xfrm>
            <a:off x="587006" y="5345348"/>
            <a:ext cx="8556994" cy="1200329"/>
          </a:xfrm>
          <a:prstGeom prst="rect">
            <a:avLst/>
          </a:prstGeom>
          <a:noFill/>
        </p:spPr>
        <p:txBody>
          <a:bodyPr wrap="square" rtlCol="0">
            <a:spAutoFit/>
          </a:bodyPr>
          <a:lstStyle/>
          <a:p>
            <a:pPr marL="285750" indent="-285750">
              <a:buFont typeface="Wingdings" panose="05000000000000000000" pitchFamily="2" charset="2"/>
              <a:buChar char="v"/>
            </a:pPr>
            <a:r>
              <a:rPr lang="en-US" sz="2400" dirty="0"/>
              <a:t>The World Health Organization estimates that more than </a:t>
            </a:r>
            <a:endParaRPr lang="ar-EG" sz="2400" dirty="0" smtClean="0"/>
          </a:p>
          <a:p>
            <a:r>
              <a:rPr lang="ar-EG" sz="2400" dirty="0"/>
              <a:t> </a:t>
            </a:r>
            <a:r>
              <a:rPr lang="ar-EG" sz="2400" dirty="0" smtClean="0"/>
              <a:t>  </a:t>
            </a:r>
            <a:r>
              <a:rPr lang="en-US" sz="2400" dirty="0" smtClean="0"/>
              <a:t>one </a:t>
            </a:r>
            <a:r>
              <a:rPr lang="en-US" sz="2400" dirty="0"/>
              <a:t>billion </a:t>
            </a:r>
            <a:r>
              <a:rPr lang="en-US" sz="2400" dirty="0" smtClean="0"/>
              <a:t>people </a:t>
            </a:r>
            <a:r>
              <a:rPr lang="en-US" sz="2400" dirty="0"/>
              <a:t>worldwide suffer from nearsightedness </a:t>
            </a:r>
            <a:endParaRPr lang="ar-EG" sz="2400" dirty="0" smtClean="0"/>
          </a:p>
          <a:p>
            <a:r>
              <a:rPr lang="ar-EG" sz="2400" dirty="0"/>
              <a:t> </a:t>
            </a:r>
            <a:r>
              <a:rPr lang="ar-EG" sz="2400" dirty="0" smtClean="0"/>
              <a:t>  </a:t>
            </a:r>
            <a:r>
              <a:rPr lang="en-US" sz="2400" dirty="0" smtClean="0"/>
              <a:t>or long-sightedness(A)</a:t>
            </a:r>
            <a:endParaRPr lang="en-US" sz="2400" dirty="0"/>
          </a:p>
        </p:txBody>
      </p:sp>
    </p:spTree>
    <p:extLst>
      <p:ext uri="{BB962C8B-B14F-4D97-AF65-F5344CB8AC3E}">
        <p14:creationId xmlns:p14="http://schemas.microsoft.com/office/powerpoint/2010/main" val="144024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4.problem </a:t>
            </a:r>
            <a:r>
              <a:rPr lang="en-US" dirty="0">
                <a:solidFill>
                  <a:schemeClr val="tx1"/>
                </a:solidFill>
              </a:rPr>
              <a:t>Definition</a:t>
            </a:r>
          </a:p>
        </p:txBody>
      </p:sp>
      <p:sp>
        <p:nvSpPr>
          <p:cNvPr id="3" name="Content Placeholder 2"/>
          <p:cNvSpPr>
            <a:spLocks noGrp="1"/>
          </p:cNvSpPr>
          <p:nvPr>
            <p:ph idx="1"/>
          </p:nvPr>
        </p:nvSpPr>
        <p:spPr>
          <a:xfrm>
            <a:off x="523349" y="1412776"/>
            <a:ext cx="8229600" cy="648073"/>
          </a:xfrm>
        </p:spPr>
        <p:txBody>
          <a:bodyPr/>
          <a:lstStyle/>
          <a:p>
            <a:pPr marL="457200" indent="-457200">
              <a:buFont typeface="Wingdings" panose="05000000000000000000" pitchFamily="2" charset="2"/>
              <a:buChar char="v"/>
            </a:pPr>
            <a:r>
              <a:rPr lang="en-US" sz="2400" dirty="0">
                <a:solidFill>
                  <a:schemeClr val="tx1"/>
                </a:solidFill>
              </a:rPr>
              <a:t>Ahmed Al-</a:t>
            </a:r>
            <a:r>
              <a:rPr lang="en-US" sz="2400" dirty="0" err="1">
                <a:solidFill>
                  <a:schemeClr val="tx1"/>
                </a:solidFill>
              </a:rPr>
              <a:t>Maraghi</a:t>
            </a:r>
            <a:r>
              <a:rPr lang="en-US" sz="2400" dirty="0">
                <a:solidFill>
                  <a:schemeClr val="tx1"/>
                </a:solidFill>
              </a:rPr>
              <a:t>, editor-in-chief of the Egyptian Al-</a:t>
            </a:r>
            <a:r>
              <a:rPr lang="en-US" sz="2400" dirty="0" err="1">
                <a:solidFill>
                  <a:schemeClr val="tx1"/>
                </a:solidFill>
              </a:rPr>
              <a:t>Akhbar</a:t>
            </a:r>
            <a:r>
              <a:rPr lang="en-US" sz="2400" dirty="0">
                <a:solidFill>
                  <a:schemeClr val="tx1"/>
                </a:solidFill>
              </a:rPr>
              <a:t> Braille </a:t>
            </a:r>
            <a:r>
              <a:rPr lang="en-US" sz="2400" dirty="0" smtClean="0">
                <a:solidFill>
                  <a:schemeClr val="tx1"/>
                </a:solidFill>
              </a:rPr>
              <a:t>magazine(C)</a:t>
            </a:r>
            <a:endParaRPr lang="en-US" sz="2400" dirty="0"/>
          </a:p>
        </p:txBody>
      </p:sp>
      <p:sp>
        <p:nvSpPr>
          <p:cNvPr id="4" name="Content Placeholder 3"/>
          <p:cNvSpPr>
            <a:spLocks noGrp="1"/>
          </p:cNvSpPr>
          <p:nvPr>
            <p:ph idx="10"/>
          </p:nvPr>
        </p:nvSpPr>
        <p:spPr>
          <a:xfrm>
            <a:off x="554799" y="2255192"/>
            <a:ext cx="8229600" cy="3600400"/>
          </a:xfrm>
        </p:spPr>
        <p:txBody>
          <a:bodyPr/>
          <a:lstStyle/>
          <a:p>
            <a:pPr marL="342900" indent="-342900">
              <a:buFont typeface="Wingdings" panose="05000000000000000000" pitchFamily="2" charset="2"/>
              <a:buChar char="q"/>
            </a:pPr>
            <a:r>
              <a:rPr lang="en-US" sz="2000" dirty="0" smtClean="0">
                <a:solidFill>
                  <a:schemeClr val="tx1"/>
                </a:solidFill>
              </a:rPr>
              <a:t>said </a:t>
            </a:r>
            <a:r>
              <a:rPr lang="en-US" sz="2000" dirty="0">
                <a:solidFill>
                  <a:schemeClr val="tx1"/>
                </a:solidFill>
              </a:rPr>
              <a:t>that Egypt is classified as one of the Arab countries with the largest number of blind people on its soil, reaching 1,800,000 visually impaired people. There are 8 million blind people in the Arab world and 45 million in the world.</a:t>
            </a: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331640" y="3573016"/>
            <a:ext cx="5904656" cy="32849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897252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4.problem </a:t>
            </a:r>
            <a:r>
              <a:rPr lang="en-US" dirty="0">
                <a:solidFill>
                  <a:schemeClr val="tx1"/>
                </a:solidFill>
              </a:rPr>
              <a:t>Definition</a:t>
            </a:r>
            <a:endParaRPr lang="en-US" dirty="0"/>
          </a:p>
        </p:txBody>
      </p:sp>
      <p:sp>
        <p:nvSpPr>
          <p:cNvPr id="3" name="Content Placeholder 2"/>
          <p:cNvSpPr>
            <a:spLocks noGrp="1"/>
          </p:cNvSpPr>
          <p:nvPr>
            <p:ph idx="1"/>
          </p:nvPr>
        </p:nvSpPr>
        <p:spPr>
          <a:xfrm>
            <a:off x="407979" y="1273956"/>
            <a:ext cx="8712968" cy="864095"/>
          </a:xfrm>
        </p:spPr>
        <p:txBody>
          <a:bodyPr/>
          <a:lstStyle/>
          <a:p>
            <a:pPr marL="342900" indent="-342900">
              <a:buFont typeface="Wingdings" panose="05000000000000000000" pitchFamily="2" charset="2"/>
              <a:buChar char="v"/>
            </a:pPr>
            <a:r>
              <a:rPr lang="en-US" sz="2400" dirty="0">
                <a:solidFill>
                  <a:schemeClr val="tx1"/>
                </a:solidFill>
              </a:rPr>
              <a:t>Blind people depend on several methods to move </a:t>
            </a:r>
            <a:r>
              <a:rPr lang="en-US" sz="2400" dirty="0" smtClean="0">
                <a:solidFill>
                  <a:schemeClr val="tx1"/>
                </a:solidFill>
              </a:rPr>
              <a:t>around </a:t>
            </a:r>
            <a:r>
              <a:rPr lang="en-US" sz="2400" dirty="0">
                <a:solidFill>
                  <a:schemeClr val="tx1"/>
                </a:solidFill>
              </a:rPr>
              <a:t>safely and </a:t>
            </a:r>
            <a:r>
              <a:rPr lang="en-US" sz="2400" dirty="0" smtClean="0">
                <a:solidFill>
                  <a:schemeClr val="tx1"/>
                </a:solidFill>
              </a:rPr>
              <a:t>independently</a:t>
            </a:r>
            <a:r>
              <a:rPr lang="en-US" sz="2400" dirty="0">
                <a:solidFill>
                  <a:schemeClr val="tx1"/>
                </a:solidFill>
              </a:rPr>
              <a:t>. These are </a:t>
            </a:r>
            <a:r>
              <a:rPr lang="en-US" sz="2400" u="sng" dirty="0">
                <a:solidFill>
                  <a:schemeClr val="tx1"/>
                </a:solidFill>
              </a:rPr>
              <a:t>traditional solutions</a:t>
            </a:r>
          </a:p>
        </p:txBody>
      </p:sp>
      <p:sp>
        <p:nvSpPr>
          <p:cNvPr id="4" name="Content Placeholder 3"/>
          <p:cNvSpPr>
            <a:spLocks noGrp="1"/>
          </p:cNvSpPr>
          <p:nvPr>
            <p:ph idx="10"/>
          </p:nvPr>
        </p:nvSpPr>
        <p:spPr/>
        <p:txBody>
          <a:bodyPr/>
          <a:lstStyle/>
          <a:p>
            <a:pPr marL="342900" indent="-342900">
              <a:buAutoNum type="alphaLcPeriod"/>
            </a:pPr>
            <a:r>
              <a:rPr lang="en-US" sz="2000" dirty="0" smtClean="0">
                <a:solidFill>
                  <a:schemeClr val="tx1"/>
                </a:solidFill>
              </a:rPr>
              <a:t>White stick</a:t>
            </a:r>
          </a:p>
          <a:p>
            <a:pPr marL="342900" indent="-342900">
              <a:buAutoNum type="alphaLcPeriod"/>
            </a:pPr>
            <a:r>
              <a:rPr lang="en-US" sz="2000" dirty="0">
                <a:solidFill>
                  <a:schemeClr val="tx1"/>
                </a:solidFill>
              </a:rPr>
              <a:t>Guide </a:t>
            </a:r>
            <a:r>
              <a:rPr lang="en-US" sz="2000" dirty="0" smtClean="0">
                <a:solidFill>
                  <a:schemeClr val="tx1"/>
                </a:solidFill>
              </a:rPr>
              <a:t>dogs</a:t>
            </a:r>
          </a:p>
          <a:p>
            <a:pPr marL="342900" indent="-342900">
              <a:buAutoNum type="alphaLcPeriod"/>
            </a:pPr>
            <a:r>
              <a:rPr lang="en-US" sz="2000" dirty="0">
                <a:solidFill>
                  <a:schemeClr val="tx1"/>
                </a:solidFill>
              </a:rPr>
              <a:t>Engraving on floor, doors and </a:t>
            </a:r>
            <a:r>
              <a:rPr lang="en-US" sz="2000" dirty="0" smtClean="0">
                <a:solidFill>
                  <a:schemeClr val="tx1"/>
                </a:solidFill>
              </a:rPr>
              <a:t>signs</a:t>
            </a:r>
            <a:endParaRPr lang="en-US" sz="2000" dirty="0">
              <a:solidFill>
                <a:schemeClr val="tx1"/>
              </a:solidFill>
            </a:endParaRP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7584" y="3501008"/>
            <a:ext cx="6408712" cy="3240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72660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7504" y="188640"/>
            <a:ext cx="6768752" cy="707886"/>
          </a:xfrm>
          <a:prstGeom prst="rect">
            <a:avLst/>
          </a:prstGeom>
          <a:noFill/>
        </p:spPr>
        <p:txBody>
          <a:bodyPr wrap="square" rtlCol="1">
            <a:spAutoFit/>
          </a:bodyPr>
          <a:lstStyle/>
          <a:p>
            <a:r>
              <a:rPr lang="en-US" sz="4000" b="1" dirty="0" smtClean="0"/>
              <a:t>4.problem </a:t>
            </a:r>
            <a:r>
              <a:rPr lang="en-US" sz="4000" b="1" dirty="0"/>
              <a:t>Definition</a:t>
            </a:r>
            <a:endParaRPr lang="ar-EG" sz="4000" b="1" dirty="0"/>
          </a:p>
        </p:txBody>
      </p:sp>
      <p:sp>
        <p:nvSpPr>
          <p:cNvPr id="7" name="Content Placeholder 6"/>
          <p:cNvSpPr>
            <a:spLocks noGrp="1"/>
          </p:cNvSpPr>
          <p:nvPr>
            <p:ph idx="1"/>
          </p:nvPr>
        </p:nvSpPr>
        <p:spPr/>
        <p:txBody>
          <a:bodyPr/>
          <a:lstStyle/>
          <a:p>
            <a:r>
              <a:rPr lang="en-US" sz="2800" b="1" dirty="0">
                <a:solidFill>
                  <a:schemeClr val="tx1"/>
                </a:solidFill>
                <a:effectLst>
                  <a:outerShdw blurRad="38100" dist="38100" dir="2700000" algn="tl">
                    <a:srgbClr val="000000">
                      <a:alpha val="43137"/>
                    </a:srgbClr>
                  </a:outerShdw>
                </a:effectLst>
              </a:rPr>
              <a:t>Problems</a:t>
            </a:r>
            <a:endParaRPr lang="en-US" sz="2800" dirty="0">
              <a:solidFill>
                <a:schemeClr val="tx1"/>
              </a:solidFill>
            </a:endParaRPr>
          </a:p>
        </p:txBody>
      </p:sp>
      <p:sp>
        <p:nvSpPr>
          <p:cNvPr id="9" name="Content Placeholder 8"/>
          <p:cNvSpPr>
            <a:spLocks noGrp="1"/>
          </p:cNvSpPr>
          <p:nvPr>
            <p:ph idx="10"/>
          </p:nvPr>
        </p:nvSpPr>
        <p:spPr>
          <a:xfrm>
            <a:off x="457200" y="2276872"/>
            <a:ext cx="8229600" cy="3600400"/>
          </a:xfrm>
        </p:spPr>
        <p:txBody>
          <a:bodyPr/>
          <a:lstStyle/>
          <a:p>
            <a:pPr marL="457200" indent="-457200">
              <a:buAutoNum type="alphaLcPeriod"/>
            </a:pPr>
            <a:r>
              <a:rPr lang="en-US" sz="2400" dirty="0" smtClean="0">
                <a:solidFill>
                  <a:schemeClr val="tx1"/>
                </a:solidFill>
              </a:rPr>
              <a:t>Statistics </a:t>
            </a:r>
            <a:r>
              <a:rPr lang="en-US" sz="2400" dirty="0">
                <a:solidFill>
                  <a:schemeClr val="tx1"/>
                </a:solidFill>
              </a:rPr>
              <a:t>have shown that a small percentage of </a:t>
            </a:r>
            <a:endParaRPr lang="ar-EG" sz="2400" dirty="0" smtClean="0">
              <a:solidFill>
                <a:schemeClr val="tx1"/>
              </a:solidFill>
            </a:endParaRPr>
          </a:p>
          <a:p>
            <a:r>
              <a:rPr lang="ar-EG" sz="2400" dirty="0">
                <a:solidFill>
                  <a:schemeClr val="tx1"/>
                </a:solidFill>
              </a:rPr>
              <a:t> </a:t>
            </a:r>
            <a:r>
              <a:rPr lang="ar-EG" sz="2400" dirty="0" smtClean="0">
                <a:solidFill>
                  <a:schemeClr val="tx1"/>
                </a:solidFill>
              </a:rPr>
              <a:t>     </a:t>
            </a:r>
            <a:r>
              <a:rPr lang="en-US" sz="2400" dirty="0" smtClean="0">
                <a:solidFill>
                  <a:schemeClr val="tx1"/>
                </a:solidFill>
              </a:rPr>
              <a:t>blind </a:t>
            </a:r>
            <a:r>
              <a:rPr lang="en-US" sz="2400" dirty="0">
                <a:solidFill>
                  <a:schemeClr val="tx1"/>
                </a:solidFill>
              </a:rPr>
              <a:t>people use traditional </a:t>
            </a:r>
            <a:r>
              <a:rPr lang="en-US" sz="2400" dirty="0" smtClean="0">
                <a:solidFill>
                  <a:schemeClr val="tx1"/>
                </a:solidFill>
              </a:rPr>
              <a:t>solutions</a:t>
            </a:r>
            <a:endParaRPr lang="ar-EG" sz="2400" dirty="0" smtClean="0">
              <a:solidFill>
                <a:schemeClr val="tx1"/>
              </a:solidFill>
            </a:endParaRPr>
          </a:p>
          <a:p>
            <a:pPr marL="457200" indent="-457200">
              <a:buAutoNum type="alphaLcPeriod" startAt="2"/>
            </a:pPr>
            <a:r>
              <a:rPr lang="en-US" sz="2400" dirty="0" smtClean="0">
                <a:solidFill>
                  <a:schemeClr val="tx1"/>
                </a:solidFill>
              </a:rPr>
              <a:t>In </a:t>
            </a:r>
            <a:r>
              <a:rPr lang="en-US" sz="2400" dirty="0">
                <a:solidFill>
                  <a:schemeClr val="tx1"/>
                </a:solidFill>
              </a:rPr>
              <a:t>addition, it is full of </a:t>
            </a:r>
            <a:r>
              <a:rPr lang="en-US" sz="2400" dirty="0" smtClean="0">
                <a:solidFill>
                  <a:schemeClr val="tx1"/>
                </a:solidFill>
              </a:rPr>
              <a:t>flaws</a:t>
            </a:r>
            <a:endParaRPr lang="ar-EG" sz="2400" dirty="0" smtClean="0">
              <a:solidFill>
                <a:schemeClr val="tx1"/>
              </a:solidFill>
            </a:endParaRPr>
          </a:p>
          <a:p>
            <a:pPr marL="457200" indent="-457200">
              <a:buAutoNum type="alphaLcPeriod" startAt="2"/>
            </a:pPr>
            <a:r>
              <a:rPr lang="en-US" sz="2400" dirty="0">
                <a:solidFill>
                  <a:schemeClr val="tx1"/>
                </a:solidFill>
              </a:rPr>
              <a:t>Finally, it is unexpected. The dog, the stick, and the inscriptions may let you down.</a:t>
            </a:r>
          </a:p>
        </p:txBody>
      </p:sp>
      <p:pic>
        <p:nvPicPr>
          <p:cNvPr id="5"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4725144"/>
            <a:ext cx="1728192" cy="1728192"/>
          </a:xfrm>
          <a:prstGeom prst="rect">
            <a:avLst/>
          </a:prstGeom>
          <a:ln>
            <a:noFill/>
          </a:ln>
          <a:effectLst>
            <a:outerShdw blurRad="292100" dist="139700" dir="2700000" algn="tl" rotWithShape="0">
              <a:srgbClr val="333333">
                <a:alpha val="65000"/>
              </a:srgbClr>
            </a:outerShdw>
          </a:effectLst>
        </p:spPr>
      </p:pic>
      <p:pic>
        <p:nvPicPr>
          <p:cNvPr id="6"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8497" y="4724289"/>
            <a:ext cx="1656183" cy="1728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4725144"/>
            <a:ext cx="1656184" cy="1728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5601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5.solutions</a:t>
            </a:r>
            <a:endParaRPr lang="en-US" dirty="0">
              <a:solidFill>
                <a:schemeClr val="tx1"/>
              </a:solidFill>
            </a:endParaRPr>
          </a:p>
        </p:txBody>
      </p:sp>
      <p:sp>
        <p:nvSpPr>
          <p:cNvPr id="4" name="Content Placeholder 3"/>
          <p:cNvSpPr>
            <a:spLocks noGrp="1"/>
          </p:cNvSpPr>
          <p:nvPr>
            <p:ph idx="1"/>
          </p:nvPr>
        </p:nvSpPr>
        <p:spPr/>
        <p:txBody>
          <a:bodyPr/>
          <a:lstStyle/>
          <a:p>
            <a:r>
              <a:rPr lang="en-US" sz="2800" b="1" dirty="0">
                <a:solidFill>
                  <a:schemeClr val="tx1"/>
                </a:solidFill>
                <a:effectLst>
                  <a:outerShdw blurRad="38100" dist="38100" dir="2700000" algn="tl">
                    <a:srgbClr val="000000">
                      <a:alpha val="43137"/>
                    </a:srgbClr>
                  </a:outerShdw>
                </a:effectLst>
              </a:rPr>
              <a:t>Solutions</a:t>
            </a:r>
            <a:endParaRPr lang="en-US" sz="2800" dirty="0">
              <a:solidFill>
                <a:schemeClr val="tx1"/>
              </a:solidFill>
            </a:endParaRPr>
          </a:p>
        </p:txBody>
      </p:sp>
      <p:sp>
        <p:nvSpPr>
          <p:cNvPr id="5" name="Content Placeholder 4"/>
          <p:cNvSpPr>
            <a:spLocks noGrp="1"/>
          </p:cNvSpPr>
          <p:nvPr>
            <p:ph idx="10"/>
          </p:nvPr>
        </p:nvSpPr>
        <p:spPr>
          <a:xfrm>
            <a:off x="443574" y="2065861"/>
            <a:ext cx="8229600" cy="508897"/>
          </a:xfrm>
        </p:spPr>
        <p:txBody>
          <a:bodyPr/>
          <a:lstStyle/>
          <a:p>
            <a:pPr marL="342900" indent="-342900">
              <a:buFont typeface="Wingdings" panose="05000000000000000000" pitchFamily="2" charset="2"/>
              <a:buChar char="v"/>
            </a:pPr>
            <a:r>
              <a:rPr lang="en-US" sz="2400" dirty="0">
                <a:solidFill>
                  <a:schemeClr val="tx1"/>
                </a:solidFill>
              </a:rPr>
              <a:t>The first and last solution is the smart </a:t>
            </a:r>
            <a:r>
              <a:rPr lang="en-US" sz="2400" dirty="0" smtClean="0">
                <a:solidFill>
                  <a:schemeClr val="tx1"/>
                </a:solidFill>
              </a:rPr>
              <a:t>stick.</a:t>
            </a:r>
            <a:endParaRPr lang="en-US" sz="2400" dirty="0">
              <a:solidFill>
                <a:schemeClr val="tx1"/>
              </a:solidFill>
            </a:endParaRPr>
          </a:p>
        </p:txBody>
      </p:sp>
      <p:sp>
        <p:nvSpPr>
          <p:cNvPr id="2" name="TextBox 1"/>
          <p:cNvSpPr txBox="1"/>
          <p:nvPr/>
        </p:nvSpPr>
        <p:spPr>
          <a:xfrm>
            <a:off x="1115616" y="2562738"/>
            <a:ext cx="1380506" cy="461665"/>
          </a:xfrm>
          <a:prstGeom prst="rect">
            <a:avLst/>
          </a:prstGeom>
          <a:noFill/>
        </p:spPr>
        <p:txBody>
          <a:bodyPr wrap="none" rtlCol="0">
            <a:spAutoFit/>
          </a:bodyPr>
          <a:lstStyle/>
          <a:p>
            <a:pPr marL="342900" indent="-342900">
              <a:buFont typeface="Wingdings" panose="05000000000000000000" pitchFamily="2" charset="2"/>
              <a:buChar char="q"/>
            </a:pPr>
            <a:r>
              <a:rPr lang="en-US" sz="2400" dirty="0" smtClean="0"/>
              <a:t>Why</a:t>
            </a:r>
            <a:r>
              <a:rPr lang="ar-EG" sz="2400" dirty="0" smtClean="0"/>
              <a:t> </a:t>
            </a:r>
            <a:r>
              <a:rPr lang="en-US" sz="2400" dirty="0" smtClean="0"/>
              <a:t>?</a:t>
            </a:r>
            <a:endParaRPr lang="en-US" sz="2400" dirty="0"/>
          </a:p>
        </p:txBody>
      </p:sp>
      <p:sp>
        <p:nvSpPr>
          <p:cNvPr id="6" name="TextBox 5"/>
          <p:cNvSpPr txBox="1"/>
          <p:nvPr/>
        </p:nvSpPr>
        <p:spPr>
          <a:xfrm>
            <a:off x="1259632" y="3184995"/>
            <a:ext cx="6468822" cy="1631216"/>
          </a:xfrm>
          <a:prstGeom prst="rect">
            <a:avLst/>
          </a:prstGeom>
          <a:noFill/>
        </p:spPr>
        <p:txBody>
          <a:bodyPr wrap="none" rtlCol="0">
            <a:spAutoFit/>
          </a:bodyPr>
          <a:lstStyle/>
          <a:p>
            <a:pPr marL="342900" indent="-342900">
              <a:buAutoNum type="alphaLcPeriod"/>
            </a:pPr>
            <a:r>
              <a:rPr lang="en-US" sz="2000" dirty="0" smtClean="0"/>
              <a:t>It </a:t>
            </a:r>
            <a:r>
              <a:rPr lang="en-US" sz="2000" dirty="0"/>
              <a:t>solves all the problems of traditional </a:t>
            </a:r>
            <a:r>
              <a:rPr lang="en-US" sz="2000" dirty="0" smtClean="0"/>
              <a:t>solutions</a:t>
            </a:r>
            <a:endParaRPr lang="ar-EG" sz="2000" dirty="0" smtClean="0"/>
          </a:p>
          <a:p>
            <a:pPr marL="342900" indent="-342900">
              <a:buAutoNum type="alphaLcPeriod"/>
            </a:pPr>
            <a:r>
              <a:rPr lang="en-US" sz="2000" dirty="0"/>
              <a:t>Comfortable and </a:t>
            </a:r>
            <a:r>
              <a:rPr lang="en-US" sz="2000" dirty="0" smtClean="0"/>
              <a:t>lightweight</a:t>
            </a:r>
            <a:endParaRPr lang="ar-EG" sz="2000" dirty="0" smtClean="0"/>
          </a:p>
          <a:p>
            <a:pPr marL="342900" indent="-342900">
              <a:buAutoNum type="alphaLcPeriod"/>
            </a:pPr>
            <a:r>
              <a:rPr lang="en-US" sz="2000" dirty="0"/>
              <a:t>Safe, accurate and </a:t>
            </a:r>
            <a:r>
              <a:rPr lang="en-US" sz="2000" dirty="0" smtClean="0"/>
              <a:t>responsive</a:t>
            </a:r>
            <a:endParaRPr lang="ar-EG" sz="2000" dirty="0" smtClean="0"/>
          </a:p>
          <a:p>
            <a:pPr marL="342900" indent="-342900">
              <a:buAutoNum type="alphaLcPeriod"/>
            </a:pPr>
            <a:r>
              <a:rPr lang="en-US" sz="2000" dirty="0"/>
              <a:t>It is also cheap and effective</a:t>
            </a:r>
            <a:endParaRPr lang="ar-EG" sz="2000" dirty="0" smtClean="0"/>
          </a:p>
          <a:p>
            <a:pPr marL="342900" indent="-342900">
              <a:buAutoNum type="alphaLcPeriod"/>
            </a:pPr>
            <a:r>
              <a:rPr lang="en-US" sz="2000" dirty="0"/>
              <a:t>Finally, it is a smart tool that does not require care</a:t>
            </a:r>
          </a:p>
        </p:txBody>
      </p:sp>
      <p:pic>
        <p:nvPicPr>
          <p:cNvPr id="7"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4816211"/>
            <a:ext cx="2520280" cy="1853149"/>
          </a:xfrm>
          <a:prstGeom prst="rect">
            <a:avLst/>
          </a:prstGeom>
          <a:ln>
            <a:noFill/>
          </a:ln>
          <a:effectLst>
            <a:softEdge rad="112500"/>
          </a:effectLst>
        </p:spPr>
      </p:pic>
      <p:pic>
        <p:nvPicPr>
          <p:cNvPr id="8"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4816211"/>
            <a:ext cx="2304256" cy="1853149"/>
          </a:xfrm>
          <a:prstGeom prst="rect">
            <a:avLst/>
          </a:prstGeom>
          <a:ln>
            <a:noFill/>
          </a:ln>
          <a:effectLst>
            <a:softEdge rad="112500"/>
          </a:effectLst>
        </p:spPr>
      </p:pic>
      <p:pic>
        <p:nvPicPr>
          <p:cNvPr id="9"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4800" y="5461019"/>
            <a:ext cx="522415" cy="563532"/>
          </a:xfrm>
          <a:prstGeom prst="rect">
            <a:avLst/>
          </a:prstGeom>
          <a:ln>
            <a:noFill/>
          </a:ln>
          <a:effectLst>
            <a:softEdge rad="112500"/>
          </a:effectLst>
        </p:spPr>
      </p:pic>
    </p:spTree>
    <p:extLst>
      <p:ext uri="{BB962C8B-B14F-4D97-AF65-F5344CB8AC3E}">
        <p14:creationId xmlns:p14="http://schemas.microsoft.com/office/powerpoint/2010/main" val="7610818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6.Challenges</a:t>
            </a:r>
            <a:endParaRPr lang="en-US" dirty="0">
              <a:solidFill>
                <a:schemeClr val="tx1"/>
              </a:solidFill>
            </a:endParaRPr>
          </a:p>
        </p:txBody>
      </p:sp>
      <p:sp>
        <p:nvSpPr>
          <p:cNvPr id="3" name="Content Placeholder 2"/>
          <p:cNvSpPr>
            <a:spLocks noGrp="1"/>
          </p:cNvSpPr>
          <p:nvPr>
            <p:ph idx="1"/>
          </p:nvPr>
        </p:nvSpPr>
        <p:spPr/>
        <p:txBody>
          <a:bodyPr/>
          <a:lstStyle/>
          <a:p>
            <a:pPr marL="342900" indent="-342900">
              <a:buFont typeface="Wingdings" panose="05000000000000000000" pitchFamily="2" charset="2"/>
              <a:buChar char="v"/>
            </a:pPr>
            <a:r>
              <a:rPr lang="en-US" sz="2400" dirty="0">
                <a:solidFill>
                  <a:schemeClr val="tx1"/>
                </a:solidFill>
              </a:rPr>
              <a:t>in the </a:t>
            </a:r>
            <a:r>
              <a:rPr lang="en-US" sz="2400" dirty="0" smtClean="0">
                <a:solidFill>
                  <a:schemeClr val="tx1"/>
                </a:solidFill>
              </a:rPr>
              <a:t>beginning</a:t>
            </a:r>
            <a:r>
              <a:rPr lang="ar-EG" sz="2400" dirty="0" smtClean="0">
                <a:solidFill>
                  <a:schemeClr val="tx1"/>
                </a:solidFill>
              </a:rPr>
              <a:t>:</a:t>
            </a:r>
            <a:endParaRPr lang="en-US" sz="2400" dirty="0">
              <a:solidFill>
                <a:schemeClr val="tx1"/>
              </a:solidFill>
            </a:endParaRPr>
          </a:p>
        </p:txBody>
      </p:sp>
      <p:sp>
        <p:nvSpPr>
          <p:cNvPr id="4" name="Content Placeholder 3"/>
          <p:cNvSpPr>
            <a:spLocks noGrp="1"/>
          </p:cNvSpPr>
          <p:nvPr>
            <p:ph idx="10"/>
          </p:nvPr>
        </p:nvSpPr>
        <p:spPr/>
        <p:txBody>
          <a:bodyPr/>
          <a:lstStyle/>
          <a:p>
            <a:pPr marL="342900" indent="-342900">
              <a:buAutoNum type="alphaLcPeriod"/>
            </a:pPr>
            <a:endParaRPr lang="en-US" dirty="0" smtClean="0">
              <a:solidFill>
                <a:schemeClr val="tx1"/>
              </a:solidFill>
            </a:endParaRPr>
          </a:p>
          <a:p>
            <a:pPr marL="342900" indent="-342900">
              <a:buAutoNum type="alphaLcPeriod"/>
            </a:pPr>
            <a:r>
              <a:rPr lang="en-US" sz="2000" dirty="0" smtClean="0">
                <a:solidFill>
                  <a:schemeClr val="tx1"/>
                </a:solidFill>
              </a:rPr>
              <a:t>Object Detection</a:t>
            </a:r>
          </a:p>
          <a:p>
            <a:pPr marL="342900" indent="-342900">
              <a:buAutoNum type="alphaLcPeriod"/>
            </a:pPr>
            <a:endParaRPr lang="en-US" dirty="0" smtClean="0">
              <a:solidFill>
                <a:schemeClr val="tx1"/>
              </a:solidFill>
            </a:endParaRPr>
          </a:p>
          <a:p>
            <a:pPr marL="342900" indent="-342900">
              <a:buAutoNum type="alphaLcPeriod"/>
            </a:pPr>
            <a:endParaRPr lang="en-US" dirty="0">
              <a:solidFill>
                <a:schemeClr val="tx1"/>
              </a:solidFill>
            </a:endParaRPr>
          </a:p>
          <a:p>
            <a:pPr marL="342900" indent="-342900">
              <a:buAutoNum type="alphaLcPeriod"/>
            </a:pPr>
            <a:endParaRPr lang="en-US" dirty="0" smtClean="0">
              <a:solidFill>
                <a:schemeClr val="tx1"/>
              </a:solidFill>
            </a:endParaRPr>
          </a:p>
          <a:p>
            <a:pPr marL="342900" indent="-342900">
              <a:buAutoNum type="alphaLcPeriod"/>
            </a:pPr>
            <a:endParaRPr lang="en-US" dirty="0" smtClean="0">
              <a:solidFill>
                <a:schemeClr val="tx1"/>
              </a:solidFill>
            </a:endParaRPr>
          </a:p>
          <a:p>
            <a:pPr marL="342900" indent="-342900">
              <a:buAutoNum type="alphaLcPeriod"/>
            </a:pPr>
            <a:r>
              <a:rPr lang="en-US" sz="2000" dirty="0" smtClean="0">
                <a:solidFill>
                  <a:schemeClr val="tx1"/>
                </a:solidFill>
              </a:rPr>
              <a:t>Auditory Feedback</a:t>
            </a:r>
          </a:p>
          <a:p>
            <a:pPr marL="342900" indent="-342900">
              <a:buAutoNum type="alphaLcPeriod"/>
            </a:pPr>
            <a:endParaRPr lang="en-US" dirty="0" smtClean="0">
              <a:solidFill>
                <a:schemeClr val="tx1"/>
              </a:solidFill>
            </a:endParaRPr>
          </a:p>
          <a:p>
            <a:pPr marL="342900" indent="-342900">
              <a:buAutoNum type="alphaLcPeriod"/>
            </a:pPr>
            <a:endParaRPr lang="en-US" dirty="0">
              <a:solidFill>
                <a:schemeClr val="tx1"/>
              </a:solidFill>
            </a:endParaRPr>
          </a:p>
          <a:p>
            <a:pPr marL="342900" indent="-342900">
              <a:buAutoNum type="alphaLcPeriod"/>
            </a:pPr>
            <a:endParaRPr lang="en-US" dirty="0" smtClean="0">
              <a:solidFill>
                <a:schemeClr val="tx1"/>
              </a:solidFill>
            </a:endParaRPr>
          </a:p>
          <a:p>
            <a:pPr marL="342900" indent="-342900">
              <a:buAutoNum type="alphaLcPeriod"/>
            </a:pPr>
            <a:endParaRPr lang="en-US" dirty="0">
              <a:solidFill>
                <a:schemeClr val="tx1"/>
              </a:solidFill>
            </a:endParaRPr>
          </a:p>
          <a:p>
            <a:pPr marL="342900" indent="-342900">
              <a:buAutoNum type="alphaLcPeriod"/>
            </a:pPr>
            <a:r>
              <a:rPr lang="en-US" sz="2000" dirty="0" smtClean="0">
                <a:solidFill>
                  <a:schemeClr val="tx1"/>
                </a:solidFill>
              </a:rPr>
              <a:t>Customizable </a:t>
            </a:r>
            <a:r>
              <a:rPr lang="en-US" sz="2000" dirty="0">
                <a:solidFill>
                  <a:schemeClr val="tx1"/>
                </a:solidFill>
              </a:rPr>
              <a:t>Speech </a:t>
            </a:r>
            <a:r>
              <a:rPr lang="en-US" sz="2000" dirty="0" smtClean="0">
                <a:solidFill>
                  <a:schemeClr val="tx1"/>
                </a:solidFill>
              </a:rPr>
              <a:t>Delay</a:t>
            </a:r>
          </a:p>
          <a:p>
            <a:pPr marL="342900" indent="-342900">
              <a:buAutoNum type="alphaLcPeriod"/>
            </a:pPr>
            <a:endParaRPr lang="en-US" dirty="0"/>
          </a:p>
        </p:txBody>
      </p:sp>
      <p:pic>
        <p:nvPicPr>
          <p:cNvPr id="5"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652749"/>
            <a:ext cx="1217481" cy="8707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2292189"/>
            <a:ext cx="1217481" cy="8707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0072" y="5006484"/>
            <a:ext cx="1217480" cy="8707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0915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7.Solutions</a:t>
            </a:r>
            <a:endParaRPr lang="en-US" dirty="0">
              <a:solidFill>
                <a:schemeClr val="tx1"/>
              </a:solidFill>
            </a:endParaRPr>
          </a:p>
        </p:txBody>
      </p:sp>
      <p:sp>
        <p:nvSpPr>
          <p:cNvPr id="3" name="Content Placeholder 2"/>
          <p:cNvSpPr>
            <a:spLocks noGrp="1"/>
          </p:cNvSpPr>
          <p:nvPr>
            <p:ph idx="1"/>
          </p:nvPr>
        </p:nvSpPr>
        <p:spPr/>
        <p:txBody>
          <a:bodyPr/>
          <a:lstStyle/>
          <a:p>
            <a:pPr marL="342900" indent="-342900">
              <a:buFont typeface="Wingdings" panose="05000000000000000000" pitchFamily="2" charset="2"/>
              <a:buChar char="v"/>
            </a:pPr>
            <a:r>
              <a:rPr lang="en-US" sz="2400" dirty="0">
                <a:solidFill>
                  <a:schemeClr val="tx1"/>
                </a:solidFill>
              </a:rPr>
              <a:t>after that</a:t>
            </a:r>
          </a:p>
        </p:txBody>
      </p:sp>
      <p:sp>
        <p:nvSpPr>
          <p:cNvPr id="4" name="Content Placeholder 3"/>
          <p:cNvSpPr>
            <a:spLocks noGrp="1"/>
          </p:cNvSpPr>
          <p:nvPr>
            <p:ph idx="10"/>
          </p:nvPr>
        </p:nvSpPr>
        <p:spPr>
          <a:xfrm>
            <a:off x="457200" y="2132856"/>
            <a:ext cx="8229600" cy="4725144"/>
          </a:xfrm>
        </p:spPr>
        <p:txBody>
          <a:bodyPr/>
          <a:lstStyle/>
          <a:p>
            <a:pPr marL="342900" indent="-342900">
              <a:buAutoNum type="alphaLcPeriod"/>
            </a:pPr>
            <a:endParaRPr lang="en-US" dirty="0" smtClean="0">
              <a:solidFill>
                <a:schemeClr val="tx1"/>
              </a:solidFill>
            </a:endParaRPr>
          </a:p>
          <a:p>
            <a:pPr marL="342900" indent="-342900">
              <a:buAutoNum type="alphaLcPeriod"/>
            </a:pPr>
            <a:r>
              <a:rPr lang="en-US" sz="2000" dirty="0" smtClean="0">
                <a:solidFill>
                  <a:schemeClr val="tx1"/>
                </a:solidFill>
              </a:rPr>
              <a:t>The </a:t>
            </a:r>
            <a:r>
              <a:rPr lang="en-US" sz="2000" dirty="0">
                <a:solidFill>
                  <a:schemeClr val="tx1"/>
                </a:solidFill>
              </a:rPr>
              <a:t>code utilizes the YOLO algorithm to detect and identify objects in real-time from the </a:t>
            </a:r>
            <a:r>
              <a:rPr lang="en-US" sz="2000" dirty="0" smtClean="0">
                <a:solidFill>
                  <a:schemeClr val="tx1"/>
                </a:solidFill>
              </a:rPr>
              <a:t>camera </a:t>
            </a:r>
            <a:r>
              <a:rPr lang="en-US" sz="2000" dirty="0">
                <a:solidFill>
                  <a:schemeClr val="tx1"/>
                </a:solidFill>
              </a:rPr>
              <a:t>feed. This helps blind people gain awareness of their surroundings, including the presence of objects</a:t>
            </a:r>
            <a:r>
              <a:rPr lang="en-US" sz="2000" dirty="0" smtClean="0">
                <a:solidFill>
                  <a:schemeClr val="tx1"/>
                </a:solidFill>
              </a:rPr>
              <a:t>.</a:t>
            </a:r>
          </a:p>
          <a:p>
            <a:pPr marL="342900" indent="-342900">
              <a:buFont typeface="Arial" pitchFamily="34" charset="0"/>
              <a:buAutoNum type="alphaLcPeriod"/>
            </a:pPr>
            <a:r>
              <a:rPr lang="en-US" sz="2000" dirty="0">
                <a:solidFill>
                  <a:schemeClr val="tx1"/>
                </a:solidFill>
              </a:rPr>
              <a:t>The code converts the object count information into speech using the </a:t>
            </a:r>
            <a:r>
              <a:rPr lang="en-US" sz="2000" dirty="0" err="1">
                <a:solidFill>
                  <a:schemeClr val="tx1"/>
                </a:solidFill>
              </a:rPr>
              <a:t>gTTS</a:t>
            </a:r>
            <a:r>
              <a:rPr lang="en-US" sz="2000" dirty="0">
                <a:solidFill>
                  <a:schemeClr val="tx1"/>
                </a:solidFill>
              </a:rPr>
              <a:t> library. By </a:t>
            </a:r>
            <a:r>
              <a:rPr lang="en-US" sz="2000" dirty="0" smtClean="0">
                <a:solidFill>
                  <a:schemeClr val="tx1"/>
                </a:solidFill>
              </a:rPr>
              <a:t>providing </a:t>
            </a:r>
            <a:r>
              <a:rPr lang="en-US" sz="2000" dirty="0">
                <a:solidFill>
                  <a:schemeClr val="tx1"/>
                </a:solidFill>
              </a:rPr>
              <a:t>auditory announcements of the detected objects, blind individuals can receive real-time feedback about the number and type of objects around them</a:t>
            </a:r>
            <a:r>
              <a:rPr lang="en-US" sz="2000" dirty="0" smtClean="0">
                <a:solidFill>
                  <a:schemeClr val="tx1"/>
                </a:solidFill>
              </a:rPr>
              <a:t>.</a:t>
            </a:r>
          </a:p>
          <a:p>
            <a:pPr marL="342900" indent="-342900">
              <a:buFont typeface="Arial" pitchFamily="34" charset="0"/>
              <a:buAutoNum type="alphaLcPeriod"/>
            </a:pPr>
            <a:r>
              <a:rPr lang="en-US" sz="2000" dirty="0">
                <a:solidFill>
                  <a:schemeClr val="tx1"/>
                </a:solidFill>
              </a:rPr>
              <a:t>The code includes a speech delay feature (controlled by the </a:t>
            </a:r>
            <a:r>
              <a:rPr lang="en-US" sz="2000" dirty="0" err="1">
                <a:solidFill>
                  <a:schemeClr val="tx1"/>
                </a:solidFill>
              </a:rPr>
              <a:t>speech_delay</a:t>
            </a:r>
            <a:r>
              <a:rPr lang="en-US" sz="2000" dirty="0">
                <a:solidFill>
                  <a:schemeClr val="tx1"/>
                </a:solidFill>
              </a:rPr>
              <a:t> variable) that introduces a pause between each object count announcement. This feature may be useful for blind individuals to have sufficient time to process the auditory information before the next announcement occurs.</a:t>
            </a:r>
          </a:p>
          <a:p>
            <a:pPr marL="342900" indent="-342900">
              <a:buFont typeface="Arial" pitchFamily="34" charset="0"/>
              <a:buAutoNum type="alphaLcPeriod"/>
            </a:pPr>
            <a:endParaRPr lang="en-US" sz="2000" dirty="0">
              <a:solidFill>
                <a:schemeClr val="tx1"/>
              </a:solidFill>
            </a:endParaRPr>
          </a:p>
          <a:p>
            <a:pPr marL="342900" indent="-342900">
              <a:buAutoNum type="alphaLcPeriod"/>
            </a:pPr>
            <a:endParaRPr lang="en-US" sz="2000" dirty="0" smtClean="0">
              <a:solidFill>
                <a:schemeClr val="tx1"/>
              </a:solidFill>
            </a:endParaRPr>
          </a:p>
          <a:p>
            <a:pPr marL="342900" indent="-342900">
              <a:buAutoNum type="alphaLcPeriod"/>
            </a:pPr>
            <a:endParaRPr lang="en-US" dirty="0" smtClean="0">
              <a:solidFill>
                <a:schemeClr val="tx1"/>
              </a:solidFill>
            </a:endParaRPr>
          </a:p>
          <a:p>
            <a:pPr marL="342900" indent="-342900">
              <a:buAutoNum type="alphaLcPeriod"/>
            </a:pPr>
            <a:endParaRPr lang="en-US" dirty="0" smtClean="0">
              <a:solidFill>
                <a:schemeClr val="tx1"/>
              </a:solidFill>
            </a:endParaRPr>
          </a:p>
          <a:p>
            <a:pPr marL="342900" indent="-342900">
              <a:buAutoNum type="alphaLcPeriod"/>
            </a:pPr>
            <a:endParaRPr lang="en-US" dirty="0">
              <a:solidFill>
                <a:schemeClr val="tx1"/>
              </a:solidFill>
            </a:endParaRPr>
          </a:p>
          <a:p>
            <a:pPr marL="342900" indent="-342900">
              <a:buAutoNum type="alphaLcPeriod"/>
            </a:pPr>
            <a:endParaRPr lang="en-US" dirty="0">
              <a:solidFill>
                <a:schemeClr val="tx1"/>
              </a:solidFill>
            </a:endParaRPr>
          </a:p>
          <a:p>
            <a:pPr marL="342900" indent="-342900">
              <a:buAutoNum type="alphaLcPeriod"/>
            </a:pPr>
            <a:endParaRPr lang="en-US" dirty="0" smtClean="0">
              <a:solidFill>
                <a:schemeClr val="tx1"/>
              </a:solidFill>
            </a:endParaRPr>
          </a:p>
          <a:p>
            <a:pPr marL="342900" indent="-342900">
              <a:buAutoNum type="alphaLcPeriod"/>
            </a:pPr>
            <a:endParaRPr lang="en-US" dirty="0">
              <a:solidFill>
                <a:schemeClr val="tx1"/>
              </a:solidFill>
            </a:endParaRPr>
          </a:p>
          <a:p>
            <a:endParaRPr lang="en-US" dirty="0"/>
          </a:p>
        </p:txBody>
      </p:sp>
    </p:spTree>
    <p:extLst>
      <p:ext uri="{BB962C8B-B14F-4D97-AF65-F5344CB8AC3E}">
        <p14:creationId xmlns:p14="http://schemas.microsoft.com/office/powerpoint/2010/main" val="2296068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504" y="16778"/>
            <a:ext cx="9145016" cy="1069514"/>
          </a:xfrm>
        </p:spPr>
        <p:txBody>
          <a:bodyPr/>
          <a:lstStyle/>
          <a:p>
            <a:r>
              <a:rPr lang="en-US" dirty="0">
                <a:solidFill>
                  <a:schemeClr val="tx1"/>
                </a:solidFill>
              </a:rPr>
              <a:t>8</a:t>
            </a:r>
            <a:r>
              <a:rPr lang="en-US" dirty="0" smtClean="0">
                <a:solidFill>
                  <a:schemeClr val="tx1"/>
                </a:solidFill>
              </a:rPr>
              <a:t>.The </a:t>
            </a:r>
            <a:r>
              <a:rPr lang="en-US" dirty="0">
                <a:solidFill>
                  <a:schemeClr val="tx1"/>
                </a:solidFill>
              </a:rPr>
              <a:t>main beneficiary of our </a:t>
            </a:r>
            <a:r>
              <a:rPr lang="en-US" dirty="0" smtClean="0">
                <a:solidFill>
                  <a:schemeClr val="tx1"/>
                </a:solidFill>
              </a:rPr>
              <a:t>project</a:t>
            </a:r>
            <a:endParaRPr lang="en-US" dirty="0">
              <a:solidFill>
                <a:schemeClr val="tx1"/>
              </a:solidFill>
            </a:endParaRPr>
          </a:p>
        </p:txBody>
      </p:sp>
      <p:sp>
        <p:nvSpPr>
          <p:cNvPr id="4" name="Content Placeholder 3"/>
          <p:cNvSpPr>
            <a:spLocks noGrp="1"/>
          </p:cNvSpPr>
          <p:nvPr>
            <p:ph idx="1"/>
          </p:nvPr>
        </p:nvSpPr>
        <p:spPr>
          <a:xfrm>
            <a:off x="457200" y="1340768"/>
            <a:ext cx="8229600" cy="864095"/>
          </a:xfrm>
        </p:spPr>
        <p:txBody>
          <a:bodyPr/>
          <a:lstStyle/>
          <a:p>
            <a:r>
              <a:rPr lang="en-US" dirty="0">
                <a:solidFill>
                  <a:schemeClr val="tx1"/>
                </a:solidFill>
              </a:rPr>
              <a:t>Who wish for the opportunity to interact with the world without the help and pity of others</a:t>
            </a:r>
          </a:p>
        </p:txBody>
      </p:sp>
      <p:graphicFrame>
        <p:nvGraphicFramePr>
          <p:cNvPr id="6" name="Content Placeholder 5"/>
          <p:cNvGraphicFramePr>
            <a:graphicFrameLocks noGrp="1"/>
          </p:cNvGraphicFramePr>
          <p:nvPr>
            <p:ph idx="10"/>
            <p:extLst>
              <p:ext uri="{D42A27DB-BD31-4B8C-83A1-F6EECF244321}">
                <p14:modId xmlns:p14="http://schemas.microsoft.com/office/powerpoint/2010/main" val="4226217308"/>
              </p:ext>
            </p:extLst>
          </p:nvPr>
        </p:nvGraphicFramePr>
        <p:xfrm>
          <a:off x="1331640" y="2780928"/>
          <a:ext cx="5760640" cy="2880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378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7504" y="188640"/>
            <a:ext cx="5760640" cy="707886"/>
          </a:xfrm>
          <a:prstGeom prst="rect">
            <a:avLst/>
          </a:prstGeom>
          <a:noFill/>
        </p:spPr>
        <p:txBody>
          <a:bodyPr wrap="square" rtlCol="1">
            <a:spAutoFit/>
          </a:bodyPr>
          <a:lstStyle/>
          <a:p>
            <a:r>
              <a:rPr lang="en-US" sz="4000" b="1" dirty="0">
                <a:effectLst>
                  <a:outerShdw blurRad="38100" dist="38100" dir="2700000" algn="tl">
                    <a:srgbClr val="000000">
                      <a:alpha val="43137"/>
                    </a:srgbClr>
                  </a:outerShdw>
                </a:effectLst>
              </a:rPr>
              <a:t>Team </a:t>
            </a:r>
            <a:r>
              <a:rPr lang="en-US" sz="4000" b="1" dirty="0" smtClean="0">
                <a:effectLst>
                  <a:outerShdw blurRad="38100" dist="38100" dir="2700000" algn="tl">
                    <a:srgbClr val="000000">
                      <a:alpha val="43137"/>
                    </a:srgbClr>
                  </a:outerShdw>
                </a:effectLst>
              </a:rPr>
              <a:t>members:</a:t>
            </a:r>
            <a:endParaRPr lang="ar-EG" sz="4000" dirty="0"/>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91193" y="1544903"/>
            <a:ext cx="1652151" cy="1370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80648" y="1544903"/>
            <a:ext cx="1649927" cy="1401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93732" y="2094813"/>
            <a:ext cx="1649927" cy="13585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281274" y="4811947"/>
            <a:ext cx="1649927" cy="12475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686662" y="4183571"/>
            <a:ext cx="1649927" cy="12277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092051" y="4797428"/>
            <a:ext cx="1649927" cy="1247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185797" y="2094813"/>
            <a:ext cx="1649927" cy="1401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ounded Rectangle 14"/>
          <p:cNvSpPr/>
          <p:nvPr/>
        </p:nvSpPr>
        <p:spPr>
          <a:xfrm>
            <a:off x="2329193" y="2903470"/>
            <a:ext cx="2088232" cy="672524"/>
          </a:xfrm>
          <a:prstGeom prst="roundRect">
            <a:avLst/>
          </a:prstGeom>
          <a:solidFill>
            <a:srgbClr val="57453E"/>
          </a:solidFill>
        </p:spPr>
        <p:style>
          <a:lnRef idx="3">
            <a:schemeClr val="lt1"/>
          </a:lnRef>
          <a:fillRef idx="1">
            <a:schemeClr val="accent3"/>
          </a:fillRef>
          <a:effectRef idx="1">
            <a:schemeClr val="accent3"/>
          </a:effectRef>
          <a:fontRef idx="minor">
            <a:schemeClr val="lt1"/>
          </a:fontRef>
        </p:style>
        <p:txBody>
          <a:bodyPr rtlCol="0" anchor="ctr"/>
          <a:lstStyle/>
          <a:p>
            <a:r>
              <a:rPr lang="en-US" sz="1200" dirty="0" smtClean="0">
                <a:solidFill>
                  <a:schemeClr val="bg1"/>
                </a:solidFill>
              </a:rPr>
              <a:t>   Ahmed Mohamed Ali</a:t>
            </a:r>
          </a:p>
          <a:p>
            <a:r>
              <a:rPr lang="en-US" sz="1200" dirty="0" smtClean="0">
                <a:solidFill>
                  <a:schemeClr val="bg1"/>
                </a:solidFill>
              </a:rPr>
              <a:t>          20-01001 </a:t>
            </a:r>
            <a:endParaRPr lang="en-US" sz="1200" dirty="0">
              <a:solidFill>
                <a:schemeClr val="bg1"/>
              </a:solidFill>
            </a:endParaRPr>
          </a:p>
        </p:txBody>
      </p:sp>
      <p:sp>
        <p:nvSpPr>
          <p:cNvPr id="16" name="Rounded Rectangle 15"/>
          <p:cNvSpPr/>
          <p:nvPr/>
        </p:nvSpPr>
        <p:spPr>
          <a:xfrm>
            <a:off x="4561496" y="2903470"/>
            <a:ext cx="2088232" cy="672524"/>
          </a:xfrm>
          <a:prstGeom prst="roundRect">
            <a:avLst/>
          </a:prstGeom>
          <a:solidFill>
            <a:srgbClr val="57453E"/>
          </a:solidFill>
        </p:spPr>
        <p:style>
          <a:lnRef idx="3">
            <a:schemeClr val="lt1"/>
          </a:lnRef>
          <a:fillRef idx="1">
            <a:schemeClr val="accent3"/>
          </a:fillRef>
          <a:effectRef idx="1">
            <a:schemeClr val="accent3"/>
          </a:effectRef>
          <a:fontRef idx="minor">
            <a:schemeClr val="lt1"/>
          </a:fontRef>
        </p:style>
        <p:txBody>
          <a:bodyPr rtlCol="0" anchor="ctr"/>
          <a:lstStyle/>
          <a:p>
            <a:r>
              <a:rPr lang="en-US" sz="1200" dirty="0" smtClean="0">
                <a:solidFill>
                  <a:schemeClr val="bg1"/>
                </a:solidFill>
              </a:rPr>
              <a:t>    </a:t>
            </a:r>
            <a:r>
              <a:rPr lang="en-US" sz="1200" dirty="0" err="1" smtClean="0">
                <a:solidFill>
                  <a:schemeClr val="bg1"/>
                </a:solidFill>
              </a:rPr>
              <a:t>Taha</a:t>
            </a:r>
            <a:r>
              <a:rPr lang="en-US" sz="1200" dirty="0" smtClean="0">
                <a:solidFill>
                  <a:schemeClr val="bg1"/>
                </a:solidFill>
              </a:rPr>
              <a:t> Mohamed Ali</a:t>
            </a:r>
          </a:p>
          <a:p>
            <a:r>
              <a:rPr lang="en-US" sz="1200" dirty="0" smtClean="0">
                <a:solidFill>
                  <a:schemeClr val="bg1"/>
                </a:solidFill>
              </a:rPr>
              <a:t>          20-00999 </a:t>
            </a:r>
            <a:endParaRPr lang="en-US" sz="1200" dirty="0">
              <a:solidFill>
                <a:schemeClr val="bg1"/>
              </a:solidFill>
            </a:endParaRPr>
          </a:p>
        </p:txBody>
      </p:sp>
      <p:sp>
        <p:nvSpPr>
          <p:cNvPr id="17" name="Rounded Rectangle 16"/>
          <p:cNvSpPr/>
          <p:nvPr/>
        </p:nvSpPr>
        <p:spPr>
          <a:xfrm>
            <a:off x="0" y="3496265"/>
            <a:ext cx="1979712" cy="672524"/>
          </a:xfrm>
          <a:prstGeom prst="roundRect">
            <a:avLst/>
          </a:prstGeom>
          <a:solidFill>
            <a:srgbClr val="57453E"/>
          </a:solidFill>
        </p:spPr>
        <p:style>
          <a:lnRef idx="3">
            <a:schemeClr val="lt1"/>
          </a:lnRef>
          <a:fillRef idx="1">
            <a:schemeClr val="accent3"/>
          </a:fillRef>
          <a:effectRef idx="1">
            <a:schemeClr val="accent3"/>
          </a:effectRef>
          <a:fontRef idx="minor">
            <a:schemeClr val="lt1"/>
          </a:fontRef>
        </p:style>
        <p:txBody>
          <a:bodyPr rtlCol="0" anchor="ctr"/>
          <a:lstStyle/>
          <a:p>
            <a:r>
              <a:rPr lang="en-US" sz="1200" dirty="0" smtClean="0">
                <a:solidFill>
                  <a:schemeClr val="bg1"/>
                </a:solidFill>
              </a:rPr>
              <a:t> Mohamed </a:t>
            </a:r>
            <a:r>
              <a:rPr lang="en-US" sz="1200" dirty="0">
                <a:solidFill>
                  <a:schemeClr val="bg1"/>
                </a:solidFill>
              </a:rPr>
              <a:t>Abdel </a:t>
            </a:r>
            <a:r>
              <a:rPr lang="en-US" sz="1200" dirty="0" err="1" smtClean="0">
                <a:solidFill>
                  <a:schemeClr val="bg1"/>
                </a:solidFill>
              </a:rPr>
              <a:t>Baset</a:t>
            </a:r>
            <a:endParaRPr lang="en-US" sz="1200" dirty="0" smtClean="0">
              <a:solidFill>
                <a:schemeClr val="bg1"/>
              </a:solidFill>
            </a:endParaRPr>
          </a:p>
          <a:p>
            <a:r>
              <a:rPr lang="en-US" sz="1200" dirty="0" smtClean="0">
                <a:solidFill>
                  <a:schemeClr val="bg1"/>
                </a:solidFill>
              </a:rPr>
              <a:t>          20-01028</a:t>
            </a:r>
            <a:endParaRPr lang="en-US" sz="1200" dirty="0">
              <a:solidFill>
                <a:schemeClr val="bg1"/>
              </a:solidFill>
            </a:endParaRPr>
          </a:p>
        </p:txBody>
      </p:sp>
      <p:sp>
        <p:nvSpPr>
          <p:cNvPr id="18" name="Rounded Rectangle 17"/>
          <p:cNvSpPr/>
          <p:nvPr/>
        </p:nvSpPr>
        <p:spPr>
          <a:xfrm>
            <a:off x="1115616" y="6039660"/>
            <a:ext cx="1944215" cy="672524"/>
          </a:xfrm>
          <a:prstGeom prst="roundRect">
            <a:avLst/>
          </a:prstGeom>
          <a:solidFill>
            <a:srgbClr val="57453E"/>
          </a:solidFill>
        </p:spPr>
        <p:style>
          <a:lnRef idx="3">
            <a:schemeClr val="lt1"/>
          </a:lnRef>
          <a:fillRef idx="1">
            <a:schemeClr val="accent3"/>
          </a:fillRef>
          <a:effectRef idx="1">
            <a:schemeClr val="accent3"/>
          </a:effectRef>
          <a:fontRef idx="minor">
            <a:schemeClr val="lt1"/>
          </a:fontRef>
        </p:style>
        <p:txBody>
          <a:bodyPr rtlCol="0" anchor="ctr"/>
          <a:lstStyle/>
          <a:p>
            <a:r>
              <a:rPr lang="en-US" sz="1200" dirty="0">
                <a:solidFill>
                  <a:schemeClr val="bg1"/>
                </a:solidFill>
              </a:rPr>
              <a:t>Mohamed </a:t>
            </a:r>
            <a:r>
              <a:rPr lang="en-US" sz="1200" dirty="0" err="1">
                <a:solidFill>
                  <a:schemeClr val="bg1"/>
                </a:solidFill>
              </a:rPr>
              <a:t>Talaat</a:t>
            </a:r>
            <a:r>
              <a:rPr lang="en-US" sz="1200" dirty="0">
                <a:solidFill>
                  <a:schemeClr val="bg1"/>
                </a:solidFill>
              </a:rPr>
              <a:t> </a:t>
            </a:r>
            <a:r>
              <a:rPr lang="en-US" sz="1200" dirty="0" err="1" smtClean="0">
                <a:solidFill>
                  <a:schemeClr val="bg1"/>
                </a:solidFill>
              </a:rPr>
              <a:t>Bakhit</a:t>
            </a:r>
            <a:endParaRPr lang="en-US" sz="1200" dirty="0" smtClean="0">
              <a:solidFill>
                <a:schemeClr val="bg1"/>
              </a:solidFill>
            </a:endParaRPr>
          </a:p>
          <a:p>
            <a:r>
              <a:rPr lang="en-US" sz="1200" dirty="0" smtClean="0">
                <a:solidFill>
                  <a:schemeClr val="bg1"/>
                </a:solidFill>
              </a:rPr>
              <a:t>         20-02049</a:t>
            </a:r>
            <a:endParaRPr lang="en-US" sz="1200" dirty="0">
              <a:solidFill>
                <a:schemeClr val="bg1"/>
              </a:solidFill>
            </a:endParaRPr>
          </a:p>
        </p:txBody>
      </p:sp>
      <p:sp>
        <p:nvSpPr>
          <p:cNvPr id="19" name="Rounded Rectangle 18"/>
          <p:cNvSpPr/>
          <p:nvPr/>
        </p:nvSpPr>
        <p:spPr>
          <a:xfrm>
            <a:off x="6946041" y="3496265"/>
            <a:ext cx="2090455" cy="672524"/>
          </a:xfrm>
          <a:prstGeom prst="roundRect">
            <a:avLst/>
          </a:prstGeom>
          <a:solidFill>
            <a:srgbClr val="57453E"/>
          </a:solidFill>
        </p:spPr>
        <p:style>
          <a:lnRef idx="3">
            <a:schemeClr val="lt1"/>
          </a:lnRef>
          <a:fillRef idx="1">
            <a:schemeClr val="accent3"/>
          </a:fillRef>
          <a:effectRef idx="1">
            <a:schemeClr val="accent3"/>
          </a:effectRef>
          <a:fontRef idx="minor">
            <a:schemeClr val="lt1"/>
          </a:fontRef>
        </p:style>
        <p:txBody>
          <a:bodyPr rtlCol="0" anchor="ctr"/>
          <a:lstStyle/>
          <a:p>
            <a:r>
              <a:rPr lang="en-US" sz="1200" dirty="0">
                <a:solidFill>
                  <a:schemeClr val="bg1"/>
                </a:solidFill>
              </a:rPr>
              <a:t>Abdul Rahman </a:t>
            </a:r>
            <a:r>
              <a:rPr lang="en-US" sz="1200" dirty="0" smtClean="0">
                <a:solidFill>
                  <a:schemeClr val="bg1"/>
                </a:solidFill>
              </a:rPr>
              <a:t>Mahmoud</a:t>
            </a:r>
          </a:p>
          <a:p>
            <a:r>
              <a:rPr lang="en-US" sz="1200" dirty="0" smtClean="0">
                <a:solidFill>
                  <a:schemeClr val="bg1"/>
                </a:solidFill>
              </a:rPr>
              <a:t>           20-01306</a:t>
            </a:r>
            <a:endParaRPr lang="en-US" sz="1200" dirty="0">
              <a:solidFill>
                <a:schemeClr val="bg1"/>
              </a:solidFill>
            </a:endParaRPr>
          </a:p>
        </p:txBody>
      </p:sp>
      <p:sp>
        <p:nvSpPr>
          <p:cNvPr id="20" name="Rounded Rectangle 19"/>
          <p:cNvSpPr/>
          <p:nvPr/>
        </p:nvSpPr>
        <p:spPr>
          <a:xfrm>
            <a:off x="5919199" y="6039660"/>
            <a:ext cx="1995629" cy="672524"/>
          </a:xfrm>
          <a:prstGeom prst="roundRect">
            <a:avLst/>
          </a:prstGeom>
          <a:solidFill>
            <a:srgbClr val="57453E"/>
          </a:solidFill>
        </p:spPr>
        <p:style>
          <a:lnRef idx="3">
            <a:schemeClr val="lt1"/>
          </a:lnRef>
          <a:fillRef idx="1">
            <a:schemeClr val="accent3"/>
          </a:fillRef>
          <a:effectRef idx="1">
            <a:schemeClr val="accent3"/>
          </a:effectRef>
          <a:fontRef idx="minor">
            <a:schemeClr val="lt1"/>
          </a:fontRef>
        </p:style>
        <p:txBody>
          <a:bodyPr rtlCol="0" anchor="ctr"/>
          <a:lstStyle/>
          <a:p>
            <a:r>
              <a:rPr lang="en-US" sz="1200" dirty="0" smtClean="0">
                <a:solidFill>
                  <a:schemeClr val="bg1"/>
                </a:solidFill>
              </a:rPr>
              <a:t>  Mohamed </a:t>
            </a:r>
            <a:r>
              <a:rPr lang="en-US" sz="1200" dirty="0">
                <a:solidFill>
                  <a:schemeClr val="bg1"/>
                </a:solidFill>
              </a:rPr>
              <a:t>Ahmed </a:t>
            </a:r>
            <a:r>
              <a:rPr lang="en-US" sz="1200" dirty="0" smtClean="0">
                <a:solidFill>
                  <a:schemeClr val="bg1"/>
                </a:solidFill>
              </a:rPr>
              <a:t>Ali</a:t>
            </a:r>
          </a:p>
          <a:p>
            <a:r>
              <a:rPr lang="en-US" sz="1200" dirty="0" smtClean="0">
                <a:solidFill>
                  <a:schemeClr val="bg1"/>
                </a:solidFill>
              </a:rPr>
              <a:t>          20-01721</a:t>
            </a:r>
            <a:endParaRPr lang="en-US" sz="1200" dirty="0">
              <a:solidFill>
                <a:schemeClr val="bg1"/>
              </a:solidFill>
            </a:endParaRPr>
          </a:p>
        </p:txBody>
      </p:sp>
      <p:sp>
        <p:nvSpPr>
          <p:cNvPr id="21" name="Rounded Rectangle 20"/>
          <p:cNvSpPr/>
          <p:nvPr/>
        </p:nvSpPr>
        <p:spPr>
          <a:xfrm>
            <a:off x="3480847" y="5419425"/>
            <a:ext cx="2017336" cy="672524"/>
          </a:xfrm>
          <a:prstGeom prst="roundRect">
            <a:avLst/>
          </a:prstGeom>
          <a:solidFill>
            <a:srgbClr val="57453E"/>
          </a:solidFill>
        </p:spPr>
        <p:style>
          <a:lnRef idx="3">
            <a:schemeClr val="lt1"/>
          </a:lnRef>
          <a:fillRef idx="1">
            <a:schemeClr val="accent3"/>
          </a:fillRef>
          <a:effectRef idx="1">
            <a:schemeClr val="accent3"/>
          </a:effectRef>
          <a:fontRef idx="minor">
            <a:schemeClr val="lt1"/>
          </a:fontRef>
        </p:style>
        <p:txBody>
          <a:bodyPr rtlCol="0" anchor="ctr"/>
          <a:lstStyle/>
          <a:p>
            <a:r>
              <a:rPr lang="en-US" sz="1200" dirty="0" smtClean="0">
                <a:solidFill>
                  <a:schemeClr val="bg1"/>
                </a:solidFill>
              </a:rPr>
              <a:t>  Bassam </a:t>
            </a:r>
            <a:r>
              <a:rPr lang="en-US" sz="1200" dirty="0">
                <a:solidFill>
                  <a:schemeClr val="bg1"/>
                </a:solidFill>
              </a:rPr>
              <a:t>Abbas </a:t>
            </a:r>
            <a:r>
              <a:rPr lang="en-US" sz="1200" dirty="0" smtClean="0">
                <a:solidFill>
                  <a:schemeClr val="bg1"/>
                </a:solidFill>
              </a:rPr>
              <a:t>Sharif</a:t>
            </a:r>
          </a:p>
          <a:p>
            <a:r>
              <a:rPr lang="en-US" sz="1200" dirty="0" smtClean="0">
                <a:solidFill>
                  <a:schemeClr val="bg1"/>
                </a:solidFill>
              </a:rPr>
              <a:t>          20-00477</a:t>
            </a:r>
            <a:endParaRPr lang="en-US" sz="1200" dirty="0">
              <a:solidFill>
                <a:schemeClr val="bg1"/>
              </a:solidFill>
            </a:endParaRPr>
          </a:p>
        </p:txBody>
      </p:sp>
    </p:spTree>
    <p:extLst>
      <p:ext uri="{BB962C8B-B14F-4D97-AF65-F5344CB8AC3E}">
        <p14:creationId xmlns:p14="http://schemas.microsoft.com/office/powerpoint/2010/main" val="31097420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9.Project </a:t>
            </a:r>
            <a:r>
              <a:rPr lang="en-US" dirty="0">
                <a:solidFill>
                  <a:schemeClr val="tx1"/>
                </a:solidFill>
              </a:rPr>
              <a:t>life cycle</a:t>
            </a:r>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395536" y="1700808"/>
            <a:ext cx="8229600" cy="4536503"/>
          </a:xfrm>
          <a:prstGeom prst="rect">
            <a:avLst/>
          </a:prstGeom>
          <a:ln>
            <a:noFill/>
          </a:ln>
          <a:effectLst>
            <a:softEdge rad="112500"/>
          </a:effectLst>
        </p:spPr>
      </p:pic>
    </p:spTree>
    <p:extLst>
      <p:ext uri="{BB962C8B-B14F-4D97-AF65-F5344CB8AC3E}">
        <p14:creationId xmlns:p14="http://schemas.microsoft.com/office/powerpoint/2010/main" val="3215198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10.Related </a:t>
            </a:r>
            <a:r>
              <a:rPr lang="en-US" dirty="0">
                <a:solidFill>
                  <a:schemeClr val="tx1"/>
                </a:solidFill>
              </a:rPr>
              <a:t>Work</a:t>
            </a:r>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6378075" y="1916832"/>
            <a:ext cx="1656185" cy="56353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210" y="3070500"/>
            <a:ext cx="1451913" cy="54661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210" y="4142844"/>
            <a:ext cx="1451913" cy="52322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0" name="TextBox 9"/>
          <p:cNvSpPr txBox="1"/>
          <p:nvPr/>
        </p:nvSpPr>
        <p:spPr>
          <a:xfrm>
            <a:off x="1043608" y="1775039"/>
            <a:ext cx="5446171" cy="523220"/>
          </a:xfrm>
          <a:prstGeom prst="rect">
            <a:avLst/>
          </a:prstGeom>
          <a:noFill/>
        </p:spPr>
        <p:txBody>
          <a:bodyPr wrap="none" rtlCol="0">
            <a:spAutoFit/>
          </a:bodyPr>
          <a:lstStyle/>
          <a:p>
            <a:pPr marL="285750" indent="-285750" fontAlgn="base">
              <a:buFont typeface="Wingdings" panose="05000000000000000000" pitchFamily="2" charset="2"/>
              <a:buChar char="Ø"/>
            </a:pPr>
            <a:r>
              <a:rPr lang="en-US" sz="2800" dirty="0" smtClean="0"/>
              <a:t> Ultrasonic </a:t>
            </a:r>
            <a:r>
              <a:rPr lang="en-US" sz="2800" dirty="0"/>
              <a:t>Blind Walking Stick</a:t>
            </a:r>
          </a:p>
        </p:txBody>
      </p:sp>
      <p:sp>
        <p:nvSpPr>
          <p:cNvPr id="11" name="TextBox 10"/>
          <p:cNvSpPr txBox="1"/>
          <p:nvPr/>
        </p:nvSpPr>
        <p:spPr>
          <a:xfrm>
            <a:off x="1017617" y="2838384"/>
            <a:ext cx="3415102" cy="523220"/>
          </a:xfrm>
          <a:prstGeom prst="rect">
            <a:avLst/>
          </a:prstGeom>
          <a:noFill/>
        </p:spPr>
        <p:txBody>
          <a:bodyPr wrap="none" rtlCol="0">
            <a:spAutoFit/>
          </a:bodyPr>
          <a:lstStyle/>
          <a:p>
            <a:pPr marL="457200" indent="-457200">
              <a:buFont typeface="Wingdings" panose="05000000000000000000" pitchFamily="2" charset="2"/>
              <a:buChar char="Ø"/>
            </a:pPr>
            <a:r>
              <a:rPr lang="en-US" sz="2800" dirty="0"/>
              <a:t>Smart Blind Stick</a:t>
            </a:r>
            <a:endParaRPr lang="en-GB" sz="2800" dirty="0"/>
          </a:p>
        </p:txBody>
      </p:sp>
      <p:sp>
        <p:nvSpPr>
          <p:cNvPr id="12" name="TextBox 11"/>
          <p:cNvSpPr txBox="1"/>
          <p:nvPr/>
        </p:nvSpPr>
        <p:spPr>
          <a:xfrm>
            <a:off x="1049593" y="4018084"/>
            <a:ext cx="3772443" cy="523220"/>
          </a:xfrm>
          <a:prstGeom prst="rect">
            <a:avLst/>
          </a:prstGeom>
          <a:noFill/>
        </p:spPr>
        <p:txBody>
          <a:bodyPr wrap="none" rtlCol="0">
            <a:spAutoFit/>
          </a:bodyPr>
          <a:lstStyle/>
          <a:p>
            <a:pPr marL="457200" indent="-457200">
              <a:buFont typeface="Wingdings" panose="05000000000000000000" pitchFamily="2" charset="2"/>
              <a:buChar char="Ø"/>
            </a:pPr>
            <a:r>
              <a:rPr lang="en-US" sz="2800" dirty="0"/>
              <a:t>Obstacle-Detecting</a:t>
            </a:r>
            <a:endParaRPr lang="en-GB" sz="2800"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8075" y="5256200"/>
            <a:ext cx="1656185" cy="61632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3" name="TextBox 2"/>
          <p:cNvSpPr txBox="1"/>
          <p:nvPr/>
        </p:nvSpPr>
        <p:spPr>
          <a:xfrm>
            <a:off x="1017617" y="5197784"/>
            <a:ext cx="3749873" cy="523220"/>
          </a:xfrm>
          <a:prstGeom prst="rect">
            <a:avLst/>
          </a:prstGeom>
          <a:noFill/>
        </p:spPr>
        <p:txBody>
          <a:bodyPr wrap="none" rtlCol="0">
            <a:spAutoFit/>
          </a:bodyPr>
          <a:lstStyle/>
          <a:p>
            <a:pPr marL="457200" indent="-457200">
              <a:buFont typeface="Wingdings" panose="05000000000000000000" pitchFamily="2" charset="2"/>
              <a:buChar char="Ø"/>
            </a:pPr>
            <a:r>
              <a:rPr lang="en-US" sz="2800" dirty="0"/>
              <a:t>Arduino Blind Stick</a:t>
            </a:r>
          </a:p>
        </p:txBody>
      </p:sp>
    </p:spTree>
    <p:extLst>
      <p:ext uri="{BB962C8B-B14F-4D97-AF65-F5344CB8AC3E}">
        <p14:creationId xmlns:p14="http://schemas.microsoft.com/office/powerpoint/2010/main" val="1675599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86" y="0"/>
            <a:ext cx="9340528" cy="1069514"/>
          </a:xfrm>
        </p:spPr>
        <p:txBody>
          <a:bodyPr/>
          <a:lstStyle/>
          <a:p>
            <a:r>
              <a:rPr lang="en-US" dirty="0" smtClean="0">
                <a:solidFill>
                  <a:schemeClr val="tx1"/>
                </a:solidFill>
              </a:rPr>
              <a:t>11.Types </a:t>
            </a:r>
            <a:r>
              <a:rPr lang="en-US" dirty="0">
                <a:solidFill>
                  <a:schemeClr val="tx1"/>
                </a:solidFill>
              </a:rPr>
              <a:t>of deep network </a:t>
            </a:r>
            <a:r>
              <a:rPr lang="en-US" dirty="0" smtClean="0">
                <a:solidFill>
                  <a:schemeClr val="tx1"/>
                </a:solidFill>
              </a:rPr>
              <a:t>algorithms</a:t>
            </a:r>
            <a:endParaRPr lang="en-US" dirty="0">
              <a:solidFill>
                <a:schemeClr val="tx1"/>
              </a:solidFill>
            </a:endParaRPr>
          </a:p>
        </p:txBody>
      </p:sp>
      <p:graphicFrame>
        <p:nvGraphicFramePr>
          <p:cNvPr id="5" name="Content Placeholder 4"/>
          <p:cNvGraphicFramePr>
            <a:graphicFrameLocks noGrp="1"/>
          </p:cNvGraphicFramePr>
          <p:nvPr>
            <p:ph idx="10"/>
            <p:extLst>
              <p:ext uri="{D42A27DB-BD31-4B8C-83A1-F6EECF244321}">
                <p14:modId xmlns:p14="http://schemas.microsoft.com/office/powerpoint/2010/main" val="2178503553"/>
              </p:ext>
            </p:extLst>
          </p:nvPr>
        </p:nvGraphicFramePr>
        <p:xfrm>
          <a:off x="35496" y="1196752"/>
          <a:ext cx="9108504" cy="5765800"/>
        </p:xfrm>
        <a:graphic>
          <a:graphicData uri="http://schemas.openxmlformats.org/drawingml/2006/table">
            <a:tbl>
              <a:tblPr firstRow="1" bandRow="1">
                <a:tableStyleId>{5C22544A-7EE6-4342-B048-85BDC9FD1C3A}</a:tableStyleId>
              </a:tblPr>
              <a:tblGrid>
                <a:gridCol w="2277126">
                  <a:extLst>
                    <a:ext uri="{9D8B030D-6E8A-4147-A177-3AD203B41FA5}">
                      <a16:colId xmlns:a16="http://schemas.microsoft.com/office/drawing/2014/main" val="3553092674"/>
                    </a:ext>
                  </a:extLst>
                </a:gridCol>
                <a:gridCol w="2277126">
                  <a:extLst>
                    <a:ext uri="{9D8B030D-6E8A-4147-A177-3AD203B41FA5}">
                      <a16:colId xmlns:a16="http://schemas.microsoft.com/office/drawing/2014/main" val="3837275211"/>
                    </a:ext>
                  </a:extLst>
                </a:gridCol>
                <a:gridCol w="2277126">
                  <a:extLst>
                    <a:ext uri="{9D8B030D-6E8A-4147-A177-3AD203B41FA5}">
                      <a16:colId xmlns:a16="http://schemas.microsoft.com/office/drawing/2014/main" val="3326679718"/>
                    </a:ext>
                  </a:extLst>
                </a:gridCol>
                <a:gridCol w="2277126">
                  <a:extLst>
                    <a:ext uri="{9D8B030D-6E8A-4147-A177-3AD203B41FA5}">
                      <a16:colId xmlns:a16="http://schemas.microsoft.com/office/drawing/2014/main" val="2823561834"/>
                    </a:ext>
                  </a:extLst>
                </a:gridCol>
              </a:tblGrid>
              <a:tr h="370840">
                <a:tc>
                  <a:txBody>
                    <a:bodyPr/>
                    <a:lstStyle/>
                    <a:p>
                      <a:r>
                        <a:rPr lang="en-US" dirty="0" smtClean="0"/>
                        <a:t>Algorithm</a:t>
                      </a:r>
                      <a:endParaRPr lang="en-US" dirty="0"/>
                    </a:p>
                  </a:txBody>
                  <a:tcPr/>
                </a:tc>
                <a:tc>
                  <a:txBody>
                    <a:bodyPr/>
                    <a:lstStyle/>
                    <a:p>
                      <a:r>
                        <a:rPr lang="en-US" dirty="0" smtClean="0"/>
                        <a:t>Description</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extLst>
                  <a:ext uri="{0D108BD9-81ED-4DB2-BD59-A6C34878D82A}">
                    <a16:rowId xmlns:a16="http://schemas.microsoft.com/office/drawing/2014/main" val="3891227498"/>
                  </a:ext>
                </a:extLst>
              </a:tr>
              <a:tr h="370840">
                <a:tc>
                  <a:txBody>
                    <a:bodyPr/>
                    <a:lstStyle/>
                    <a:p>
                      <a:r>
                        <a:rPr lang="en-US" dirty="0" smtClean="0"/>
                        <a:t>FNN</a:t>
                      </a:r>
                      <a:endParaRPr lang="en-US" dirty="0"/>
                    </a:p>
                  </a:txBody>
                  <a:tcPr/>
                </a:tc>
                <a:tc>
                  <a:txBody>
                    <a:bodyPr/>
                    <a:lstStyle/>
                    <a:p>
                      <a:r>
                        <a:rPr lang="en-US" dirty="0" smtClean="0"/>
                        <a:t>Feedforward Neural Network</a:t>
                      </a:r>
                    </a:p>
                  </a:txBody>
                  <a:tcPr/>
                </a:tc>
                <a:tc>
                  <a:txBody>
                    <a:bodyPr/>
                    <a:lstStyle/>
                    <a:p>
                      <a:r>
                        <a:rPr lang="en-US" dirty="0" smtClean="0"/>
                        <a:t>Fast execution	</a:t>
                      </a:r>
                      <a:endParaRPr lang="en-US" dirty="0"/>
                    </a:p>
                  </a:txBody>
                  <a:tcPr/>
                </a:tc>
                <a:tc>
                  <a:txBody>
                    <a:bodyPr/>
                    <a:lstStyle/>
                    <a:p>
                      <a:r>
                        <a:rPr lang="en-US" dirty="0" smtClean="0"/>
                        <a:t>Low accuracy	</a:t>
                      </a:r>
                      <a:endParaRPr lang="en-US" dirty="0"/>
                    </a:p>
                  </a:txBody>
                  <a:tcPr/>
                </a:tc>
                <a:extLst>
                  <a:ext uri="{0D108BD9-81ED-4DB2-BD59-A6C34878D82A}">
                    <a16:rowId xmlns:a16="http://schemas.microsoft.com/office/drawing/2014/main" val="3754120871"/>
                  </a:ext>
                </a:extLst>
              </a:tr>
              <a:tr h="370840">
                <a:tc>
                  <a:txBody>
                    <a:bodyPr/>
                    <a:lstStyle/>
                    <a:p>
                      <a:r>
                        <a:rPr lang="en-US" dirty="0" smtClean="0"/>
                        <a:t>CNN</a:t>
                      </a:r>
                      <a:endParaRPr lang="en-US" dirty="0"/>
                    </a:p>
                  </a:txBody>
                  <a:tcPr/>
                </a:tc>
                <a:tc>
                  <a:txBody>
                    <a:bodyPr/>
                    <a:lstStyle/>
                    <a:p>
                      <a:r>
                        <a:rPr lang="en-US" dirty="0" smtClean="0"/>
                        <a:t>Convolutional </a:t>
                      </a:r>
                      <a:endParaRPr lang="ar-EG" dirty="0" smtClean="0"/>
                    </a:p>
                    <a:p>
                      <a:r>
                        <a:rPr lang="en-US" dirty="0" smtClean="0"/>
                        <a:t>Neural Network</a:t>
                      </a:r>
                    </a:p>
                  </a:txBody>
                  <a:tcPr/>
                </a:tc>
                <a:tc>
                  <a:txBody>
                    <a:bodyPr/>
                    <a:lstStyle/>
                    <a:p>
                      <a:r>
                        <a:rPr lang="en-US" dirty="0" smtClean="0"/>
                        <a:t>High accuracy	</a:t>
                      </a:r>
                      <a:endParaRPr lang="en-US" dirty="0"/>
                    </a:p>
                  </a:txBody>
                  <a:tcPr/>
                </a:tc>
                <a:tc>
                  <a:txBody>
                    <a:bodyPr/>
                    <a:lstStyle/>
                    <a:p>
                      <a:r>
                        <a:rPr lang="en-US" dirty="0" smtClean="0"/>
                        <a:t>Moderate speed	</a:t>
                      </a:r>
                      <a:endParaRPr lang="en-US" dirty="0"/>
                    </a:p>
                  </a:txBody>
                  <a:tcPr/>
                </a:tc>
                <a:extLst>
                  <a:ext uri="{0D108BD9-81ED-4DB2-BD59-A6C34878D82A}">
                    <a16:rowId xmlns:a16="http://schemas.microsoft.com/office/drawing/2014/main" val="1299031110"/>
                  </a:ext>
                </a:extLst>
              </a:tr>
              <a:tr h="370840">
                <a:tc>
                  <a:txBody>
                    <a:bodyPr/>
                    <a:lstStyle/>
                    <a:p>
                      <a:r>
                        <a:rPr lang="en-US" dirty="0" smtClean="0"/>
                        <a:t>RNN</a:t>
                      </a:r>
                      <a:endParaRPr lang="en-US" dirty="0"/>
                    </a:p>
                  </a:txBody>
                  <a:tcPr/>
                </a:tc>
                <a:tc>
                  <a:txBody>
                    <a:bodyPr/>
                    <a:lstStyle/>
                    <a:p>
                      <a:r>
                        <a:rPr lang="en-US" dirty="0" smtClean="0"/>
                        <a:t>Recurrent Neural </a:t>
                      </a:r>
                      <a:endParaRPr lang="ar-EG" dirty="0" smtClean="0"/>
                    </a:p>
                    <a:p>
                      <a:r>
                        <a:rPr lang="en-US" dirty="0" smtClean="0"/>
                        <a:t>Network</a:t>
                      </a:r>
                    </a:p>
                  </a:txBody>
                  <a:tcPr/>
                </a:tc>
                <a:tc>
                  <a:txBody>
                    <a:bodyPr/>
                    <a:lstStyle/>
                    <a:p>
                      <a:r>
                        <a:rPr lang="en-US" dirty="0" smtClean="0"/>
                        <a:t>Sequential data </a:t>
                      </a:r>
                      <a:endParaRPr lang="ar-EG" dirty="0" smtClean="0"/>
                    </a:p>
                    <a:p>
                      <a:r>
                        <a:rPr lang="en-US" dirty="0" smtClean="0"/>
                        <a:t>handling	</a:t>
                      </a:r>
                      <a:endParaRPr lang="en-US" dirty="0"/>
                    </a:p>
                  </a:txBody>
                  <a:tcPr/>
                </a:tc>
                <a:tc>
                  <a:txBody>
                    <a:bodyPr/>
                    <a:lstStyle/>
                    <a:p>
                      <a:r>
                        <a:rPr lang="en-US" dirty="0" smtClean="0"/>
                        <a:t>Slow execution	</a:t>
                      </a:r>
                      <a:endParaRPr lang="en-US" dirty="0"/>
                    </a:p>
                  </a:txBody>
                  <a:tcPr/>
                </a:tc>
                <a:extLst>
                  <a:ext uri="{0D108BD9-81ED-4DB2-BD59-A6C34878D82A}">
                    <a16:rowId xmlns:a16="http://schemas.microsoft.com/office/drawing/2014/main" val="2650440543"/>
                  </a:ext>
                </a:extLst>
              </a:tr>
              <a:tr h="370840">
                <a:tc>
                  <a:txBody>
                    <a:bodyPr/>
                    <a:lstStyle/>
                    <a:p>
                      <a:r>
                        <a:rPr lang="en-US" dirty="0" smtClean="0"/>
                        <a:t>LSTM</a:t>
                      </a:r>
                      <a:endParaRPr lang="en-US" dirty="0"/>
                    </a:p>
                  </a:txBody>
                  <a:tcPr/>
                </a:tc>
                <a:tc>
                  <a:txBody>
                    <a:bodyPr/>
                    <a:lstStyle/>
                    <a:p>
                      <a:r>
                        <a:rPr lang="en-US" dirty="0" smtClean="0"/>
                        <a:t>Long Short-Term </a:t>
                      </a:r>
                      <a:endParaRPr lang="ar-EG" dirty="0" smtClean="0"/>
                    </a:p>
                    <a:p>
                      <a:r>
                        <a:rPr lang="en-US" dirty="0" smtClean="0"/>
                        <a:t>Memory</a:t>
                      </a:r>
                    </a:p>
                  </a:txBody>
                  <a:tcPr/>
                </a:tc>
                <a:tc>
                  <a:txBody>
                    <a:bodyPr/>
                    <a:lstStyle/>
                    <a:p>
                      <a:r>
                        <a:rPr lang="en-US" dirty="0" smtClean="0"/>
                        <a:t>High accuracy	</a:t>
                      </a:r>
                      <a:endParaRPr lang="en-US" dirty="0"/>
                    </a:p>
                  </a:txBody>
                  <a:tcPr/>
                </a:tc>
                <a:tc>
                  <a:txBody>
                    <a:bodyPr/>
                    <a:lstStyle/>
                    <a:p>
                      <a:r>
                        <a:rPr lang="en-US" dirty="0" smtClean="0"/>
                        <a:t>Slow execution	</a:t>
                      </a:r>
                      <a:endParaRPr lang="en-US" dirty="0"/>
                    </a:p>
                  </a:txBody>
                  <a:tcPr/>
                </a:tc>
                <a:extLst>
                  <a:ext uri="{0D108BD9-81ED-4DB2-BD59-A6C34878D82A}">
                    <a16:rowId xmlns:a16="http://schemas.microsoft.com/office/drawing/2014/main" val="1319858725"/>
                  </a:ext>
                </a:extLst>
              </a:tr>
              <a:tr h="370840">
                <a:tc>
                  <a:txBody>
                    <a:bodyPr/>
                    <a:lstStyle/>
                    <a:p>
                      <a:r>
                        <a:rPr lang="en-US" dirty="0" smtClean="0"/>
                        <a:t>GRU</a:t>
                      </a:r>
                      <a:endParaRPr lang="en-US" dirty="0"/>
                    </a:p>
                  </a:txBody>
                  <a:tcPr/>
                </a:tc>
                <a:tc>
                  <a:txBody>
                    <a:bodyPr/>
                    <a:lstStyle/>
                    <a:p>
                      <a:r>
                        <a:rPr lang="en-US" dirty="0" smtClean="0"/>
                        <a:t>Gated Recurrent </a:t>
                      </a:r>
                      <a:endParaRPr lang="ar-EG" dirty="0" smtClean="0"/>
                    </a:p>
                    <a:p>
                      <a:r>
                        <a:rPr lang="en-US" dirty="0" smtClean="0"/>
                        <a:t>Unit</a:t>
                      </a:r>
                    </a:p>
                  </a:txBody>
                  <a:tcPr/>
                </a:tc>
                <a:tc>
                  <a:txBody>
                    <a:bodyPr/>
                    <a:lstStyle/>
                    <a:p>
                      <a:r>
                        <a:rPr lang="en-US" dirty="0" smtClean="0"/>
                        <a:t>Satisfactory </a:t>
                      </a:r>
                      <a:endParaRPr lang="ar-EG" dirty="0" smtClean="0"/>
                    </a:p>
                    <a:p>
                      <a:r>
                        <a:rPr lang="en-US" dirty="0" smtClean="0"/>
                        <a:t>accuracy	</a:t>
                      </a:r>
                      <a:endParaRPr lang="en-US" dirty="0"/>
                    </a:p>
                  </a:txBody>
                  <a:tcPr/>
                </a:tc>
                <a:tc>
                  <a:txBody>
                    <a:bodyPr/>
                    <a:lstStyle/>
                    <a:p>
                      <a:r>
                        <a:rPr lang="en-US" dirty="0" smtClean="0"/>
                        <a:t>Slow execution	</a:t>
                      </a:r>
                      <a:endParaRPr lang="en-US" dirty="0"/>
                    </a:p>
                  </a:txBody>
                  <a:tcPr/>
                </a:tc>
                <a:extLst>
                  <a:ext uri="{0D108BD9-81ED-4DB2-BD59-A6C34878D82A}">
                    <a16:rowId xmlns:a16="http://schemas.microsoft.com/office/drawing/2014/main" val="22212057"/>
                  </a:ext>
                </a:extLst>
              </a:tr>
              <a:tr h="370840">
                <a:tc>
                  <a:txBody>
                    <a:bodyPr/>
                    <a:lstStyle/>
                    <a:p>
                      <a:r>
                        <a:rPr lang="en-US" dirty="0" smtClean="0"/>
                        <a:t>GAN</a:t>
                      </a:r>
                      <a:endParaRPr lang="en-US" dirty="0"/>
                    </a:p>
                  </a:txBody>
                  <a:tcPr/>
                </a:tc>
                <a:tc>
                  <a:txBody>
                    <a:bodyPr/>
                    <a:lstStyle/>
                    <a:p>
                      <a:r>
                        <a:rPr lang="en-US" dirty="0" smtClean="0"/>
                        <a:t>Generative </a:t>
                      </a:r>
                      <a:endParaRPr lang="ar-EG" dirty="0" smtClean="0"/>
                    </a:p>
                    <a:p>
                      <a:r>
                        <a:rPr lang="en-US" dirty="0" smtClean="0"/>
                        <a:t>Adversarial Network</a:t>
                      </a:r>
                    </a:p>
                  </a:txBody>
                  <a:tcPr/>
                </a:tc>
                <a:tc>
                  <a:txBody>
                    <a:bodyPr/>
                    <a:lstStyle/>
                    <a:p>
                      <a:r>
                        <a:rPr lang="en-US" dirty="0" smtClean="0"/>
                        <a:t>Synthetic data </a:t>
                      </a:r>
                      <a:endParaRPr lang="ar-EG" dirty="0" smtClean="0"/>
                    </a:p>
                    <a:p>
                      <a:r>
                        <a:rPr lang="en-US" dirty="0" smtClean="0"/>
                        <a:t>generation	</a:t>
                      </a:r>
                      <a:endParaRPr lang="en-US" dirty="0"/>
                    </a:p>
                  </a:txBody>
                  <a:tcPr/>
                </a:tc>
                <a:tc>
                  <a:txBody>
                    <a:bodyPr/>
                    <a:lstStyle/>
                    <a:p>
                      <a:r>
                        <a:rPr lang="en-US" dirty="0" smtClean="0"/>
                        <a:t>Slow execution, varied accuracy	</a:t>
                      </a:r>
                      <a:endParaRPr lang="en-US" dirty="0"/>
                    </a:p>
                  </a:txBody>
                  <a:tcPr/>
                </a:tc>
                <a:extLst>
                  <a:ext uri="{0D108BD9-81ED-4DB2-BD59-A6C34878D82A}">
                    <a16:rowId xmlns:a16="http://schemas.microsoft.com/office/drawing/2014/main" val="3998965617"/>
                  </a:ext>
                </a:extLst>
              </a:tr>
              <a:tr h="370840">
                <a:tc>
                  <a:txBody>
                    <a:bodyPr/>
                    <a:lstStyle/>
                    <a:p>
                      <a:r>
                        <a:rPr lang="en-US" dirty="0" smtClean="0"/>
                        <a:t>Reinforcement Learning	</a:t>
                      </a:r>
                      <a:endParaRPr lang="en-US" dirty="0"/>
                    </a:p>
                  </a:txBody>
                  <a:tcPr/>
                </a:tc>
                <a:tc>
                  <a:txBody>
                    <a:bodyPr/>
                    <a:lstStyle/>
                    <a:p>
                      <a:r>
                        <a:rPr lang="en-US" dirty="0" smtClean="0"/>
                        <a:t>Reinforcement </a:t>
                      </a:r>
                      <a:endParaRPr lang="ar-EG" dirty="0" smtClean="0"/>
                    </a:p>
                    <a:p>
                      <a:r>
                        <a:rPr lang="en-US" dirty="0" smtClean="0"/>
                        <a:t>Learning</a:t>
                      </a:r>
                    </a:p>
                  </a:txBody>
                  <a:tcPr/>
                </a:tc>
                <a:tc>
                  <a:txBody>
                    <a:bodyPr/>
                    <a:lstStyle/>
                    <a:p>
                      <a:r>
                        <a:rPr lang="en-US" dirty="0" smtClean="0"/>
                        <a:t>Interactive learning, sequential decision-making	</a:t>
                      </a:r>
                      <a:endParaRPr lang="en-US" dirty="0"/>
                    </a:p>
                  </a:txBody>
                  <a:tcPr/>
                </a:tc>
                <a:tc>
                  <a:txBody>
                    <a:bodyPr/>
                    <a:lstStyle/>
                    <a:p>
                      <a:r>
                        <a:rPr lang="en-US" dirty="0" smtClean="0"/>
                        <a:t>Slow execution, variable accuracy	</a:t>
                      </a:r>
                      <a:endParaRPr lang="en-US" dirty="0"/>
                    </a:p>
                  </a:txBody>
                  <a:tcPr/>
                </a:tc>
                <a:extLst>
                  <a:ext uri="{0D108BD9-81ED-4DB2-BD59-A6C34878D82A}">
                    <a16:rowId xmlns:a16="http://schemas.microsoft.com/office/drawing/2014/main" val="871737868"/>
                  </a:ext>
                </a:extLst>
              </a:tr>
              <a:tr h="370840">
                <a:tc>
                  <a:txBody>
                    <a:bodyPr/>
                    <a:lstStyle/>
                    <a:p>
                      <a:r>
                        <a:rPr lang="en-US" dirty="0" smtClean="0"/>
                        <a:t>YOLO</a:t>
                      </a:r>
                      <a:endParaRPr lang="en-US" dirty="0"/>
                    </a:p>
                  </a:txBody>
                  <a:tcPr/>
                </a:tc>
                <a:tc>
                  <a:txBody>
                    <a:bodyPr/>
                    <a:lstStyle/>
                    <a:p>
                      <a:r>
                        <a:rPr lang="en-US" dirty="0" smtClean="0"/>
                        <a:t>You Only Look Once (object detection)</a:t>
                      </a:r>
                    </a:p>
                  </a:txBody>
                  <a:tcPr/>
                </a:tc>
                <a:tc>
                  <a:txBody>
                    <a:bodyPr/>
                    <a:lstStyle/>
                    <a:p>
                      <a:r>
                        <a:rPr lang="en-US" dirty="0" smtClean="0"/>
                        <a:t>High speed	</a:t>
                      </a:r>
                      <a:endParaRPr lang="en-US" dirty="0"/>
                    </a:p>
                  </a:txBody>
                  <a:tcPr/>
                </a:tc>
                <a:tc>
                  <a:txBody>
                    <a:bodyPr/>
                    <a:lstStyle/>
                    <a:p>
                      <a:r>
                        <a:rPr lang="en-US" dirty="0" smtClean="0"/>
                        <a:t>Moderate accuracy	</a:t>
                      </a:r>
                      <a:endParaRPr lang="en-US" dirty="0"/>
                    </a:p>
                  </a:txBody>
                  <a:tcPr/>
                </a:tc>
                <a:extLst>
                  <a:ext uri="{0D108BD9-81ED-4DB2-BD59-A6C34878D82A}">
                    <a16:rowId xmlns:a16="http://schemas.microsoft.com/office/drawing/2014/main" val="2605603535"/>
                  </a:ext>
                </a:extLst>
              </a:tr>
            </a:tbl>
          </a:graphicData>
        </a:graphic>
      </p:graphicFrame>
    </p:spTree>
    <p:extLst>
      <p:ext uri="{BB962C8B-B14F-4D97-AF65-F5344CB8AC3E}">
        <p14:creationId xmlns:p14="http://schemas.microsoft.com/office/powerpoint/2010/main" val="463131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12.YOLO</a:t>
            </a:r>
            <a:endParaRPr lang="en-US" dirty="0">
              <a:solidFill>
                <a:schemeClr val="tx1"/>
              </a:solidFill>
            </a:endParaRPr>
          </a:p>
        </p:txBody>
      </p:sp>
      <p:sp>
        <p:nvSpPr>
          <p:cNvPr id="3" name="Content Placeholder 2"/>
          <p:cNvSpPr>
            <a:spLocks noGrp="1"/>
          </p:cNvSpPr>
          <p:nvPr>
            <p:ph idx="1"/>
          </p:nvPr>
        </p:nvSpPr>
        <p:spPr/>
        <p:txBody>
          <a:bodyPr/>
          <a:lstStyle/>
          <a:p>
            <a:pPr marL="342900" indent="-342900">
              <a:buFont typeface="Wingdings" panose="05000000000000000000" pitchFamily="2" charset="2"/>
              <a:buChar char="v"/>
            </a:pPr>
            <a:r>
              <a:rPr lang="en-US" sz="2400" dirty="0" smtClean="0">
                <a:solidFill>
                  <a:schemeClr val="tx1"/>
                </a:solidFill>
              </a:rPr>
              <a:t>Why yolo?:</a:t>
            </a:r>
            <a:endParaRPr lang="en-US" sz="2400" dirty="0">
              <a:solidFill>
                <a:schemeClr val="tx1"/>
              </a:solidFill>
            </a:endParaRPr>
          </a:p>
        </p:txBody>
      </p:sp>
      <p:sp>
        <p:nvSpPr>
          <p:cNvPr id="4" name="Content Placeholder 3"/>
          <p:cNvSpPr>
            <a:spLocks noGrp="1"/>
          </p:cNvSpPr>
          <p:nvPr>
            <p:ph idx="10"/>
          </p:nvPr>
        </p:nvSpPr>
        <p:spPr/>
        <p:txBody>
          <a:bodyPr/>
          <a:lstStyle/>
          <a:p>
            <a:pPr marL="285750" indent="-285750">
              <a:buFont typeface="Wingdings" panose="05000000000000000000" pitchFamily="2" charset="2"/>
              <a:buChar char="q"/>
            </a:pPr>
            <a:endParaRPr lang="ar-EG" sz="2000" dirty="0" smtClean="0">
              <a:solidFill>
                <a:schemeClr val="tx1"/>
              </a:solidFill>
            </a:endParaRPr>
          </a:p>
          <a:p>
            <a:pPr marL="285750" indent="-285750">
              <a:buFont typeface="Wingdings" panose="05000000000000000000" pitchFamily="2" charset="2"/>
              <a:buChar char="q"/>
            </a:pPr>
            <a:r>
              <a:rPr lang="en-US" sz="2000" dirty="0" smtClean="0">
                <a:solidFill>
                  <a:schemeClr val="tx1"/>
                </a:solidFill>
              </a:rPr>
              <a:t>YOLO's </a:t>
            </a:r>
            <a:r>
              <a:rPr lang="en-US" sz="2000" dirty="0">
                <a:solidFill>
                  <a:schemeClr val="tx1"/>
                </a:solidFill>
              </a:rPr>
              <a:t>algorithm maintains a balance between accuracy and </a:t>
            </a:r>
            <a:endParaRPr lang="ar-EG" sz="2000" dirty="0" smtClean="0">
              <a:solidFill>
                <a:schemeClr val="tx1"/>
              </a:solidFill>
            </a:endParaRPr>
          </a:p>
          <a:p>
            <a:r>
              <a:rPr lang="ar-EG" sz="2000" dirty="0">
                <a:solidFill>
                  <a:schemeClr val="tx1"/>
                </a:solidFill>
              </a:rPr>
              <a:t> </a:t>
            </a:r>
            <a:r>
              <a:rPr lang="ar-EG" sz="2000" dirty="0" smtClean="0">
                <a:solidFill>
                  <a:schemeClr val="tx1"/>
                </a:solidFill>
              </a:rPr>
              <a:t>   </a:t>
            </a:r>
            <a:r>
              <a:rPr lang="en-US" sz="2000" dirty="0" smtClean="0">
                <a:solidFill>
                  <a:schemeClr val="tx1"/>
                </a:solidFill>
              </a:rPr>
              <a:t>speed</a:t>
            </a:r>
            <a:endParaRPr lang="ar-EG" sz="2000" dirty="0" smtClean="0">
              <a:solidFill>
                <a:schemeClr val="tx1"/>
              </a:solidFill>
            </a:endParaRPr>
          </a:p>
          <a:p>
            <a:pPr marL="285750" indent="-285750">
              <a:buFont typeface="Wingdings" panose="05000000000000000000" pitchFamily="2" charset="2"/>
              <a:buChar char="q"/>
            </a:pPr>
            <a:endParaRPr lang="ar-EG" dirty="0"/>
          </a:p>
          <a:p>
            <a:pPr marL="285750" indent="-285750">
              <a:buFont typeface="Wingdings" panose="05000000000000000000" pitchFamily="2" charset="2"/>
              <a:buChar char="q"/>
            </a:pPr>
            <a:endParaRPr lang="ar-EG" dirty="0" smtClean="0"/>
          </a:p>
          <a:p>
            <a:pPr marL="285750" indent="-285750">
              <a:buFont typeface="Wingdings" panose="05000000000000000000" pitchFamily="2" charset="2"/>
              <a:buChar char="q"/>
            </a:pPr>
            <a:endParaRPr lang="ar-EG" dirty="0"/>
          </a:p>
          <a:p>
            <a:pPr marL="285750" indent="-285750">
              <a:buFont typeface="Wingdings" panose="05000000000000000000" pitchFamily="2" charset="2"/>
              <a:buChar char="q"/>
            </a:pPr>
            <a:endParaRPr lang="ar-EG" dirty="0" smtClean="0"/>
          </a:p>
          <a:p>
            <a:pPr marL="285750" indent="-285750">
              <a:buFont typeface="Wingdings" panose="05000000000000000000" pitchFamily="2" charset="2"/>
              <a:buChar char="q"/>
            </a:pPr>
            <a:r>
              <a:rPr lang="en-US" sz="2000" dirty="0">
                <a:solidFill>
                  <a:schemeClr val="tx1"/>
                </a:solidFill>
              </a:rPr>
              <a:t>For blind people, speed is a crucial factor</a:t>
            </a:r>
            <a:endParaRPr lang="ar-EG" sz="2000" dirty="0">
              <a:solidFill>
                <a:schemeClr val="tx1"/>
              </a:solidFill>
            </a:endParaRPr>
          </a:p>
        </p:txBody>
      </p:sp>
    </p:spTree>
    <p:extLst>
      <p:ext uri="{BB962C8B-B14F-4D97-AF65-F5344CB8AC3E}">
        <p14:creationId xmlns:p14="http://schemas.microsoft.com/office/powerpoint/2010/main" val="112354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8651304" cy="1069514"/>
          </a:xfrm>
        </p:spPr>
        <p:txBody>
          <a:bodyPr/>
          <a:lstStyle/>
          <a:p>
            <a:r>
              <a:rPr lang="en-US" sz="3600" dirty="0" smtClean="0">
                <a:solidFill>
                  <a:schemeClr val="tx1"/>
                </a:solidFill>
              </a:rPr>
              <a:t>13.METHODOLOGIES </a:t>
            </a:r>
            <a:r>
              <a:rPr lang="en-US" sz="3600" dirty="0">
                <a:solidFill>
                  <a:schemeClr val="tx1"/>
                </a:solidFill>
              </a:rPr>
              <a:t>and</a:t>
            </a:r>
            <a:r>
              <a:rPr lang="en-US" sz="3600" dirty="0">
                <a:solidFill>
                  <a:schemeClr val="tx1"/>
                </a:solidFill>
                <a:effectLst>
                  <a:outerShdw blurRad="38100" dist="38100" dir="2700000" algn="tl">
                    <a:srgbClr val="000000">
                      <a:alpha val="43137"/>
                    </a:srgbClr>
                  </a:outerShdw>
                </a:effectLst>
              </a:rPr>
              <a:t> APPROACH</a:t>
            </a:r>
            <a:endParaRPr lang="en-US" sz="3600" dirty="0">
              <a:solidFill>
                <a:schemeClr val="tx1"/>
              </a:solidFill>
            </a:endParaRPr>
          </a:p>
        </p:txBody>
      </p:sp>
      <p:sp>
        <p:nvSpPr>
          <p:cNvPr id="3" name="Content Placeholder 2"/>
          <p:cNvSpPr>
            <a:spLocks noGrp="1"/>
          </p:cNvSpPr>
          <p:nvPr>
            <p:ph idx="1"/>
          </p:nvPr>
        </p:nvSpPr>
        <p:spPr/>
        <p:txBody>
          <a:bodyPr/>
          <a:lstStyle/>
          <a:p>
            <a:r>
              <a:rPr lang="en-US" sz="2800" dirty="0">
                <a:solidFill>
                  <a:schemeClr val="tx1"/>
                </a:solidFill>
              </a:rPr>
              <a:t>A</a:t>
            </a:r>
            <a:r>
              <a:rPr lang="en-US" sz="2800" dirty="0" smtClean="0">
                <a:solidFill>
                  <a:schemeClr val="tx1"/>
                </a:solidFill>
              </a:rPr>
              <a:t>. Importing </a:t>
            </a:r>
            <a:r>
              <a:rPr lang="en-US" sz="2800" dirty="0">
                <a:solidFill>
                  <a:schemeClr val="tx1"/>
                </a:solidFill>
              </a:rPr>
              <a:t>Libraries:</a:t>
            </a:r>
            <a:endParaRPr lang="en-US" sz="2800" dirty="0"/>
          </a:p>
        </p:txBody>
      </p:sp>
      <p:sp>
        <p:nvSpPr>
          <p:cNvPr id="4" name="Content Placeholder 3"/>
          <p:cNvSpPr>
            <a:spLocks noGrp="1"/>
          </p:cNvSpPr>
          <p:nvPr>
            <p:ph idx="10"/>
          </p:nvPr>
        </p:nvSpPr>
        <p:spPr>
          <a:xfrm>
            <a:off x="457200" y="2276872"/>
            <a:ext cx="8229600" cy="4320480"/>
          </a:xfrm>
        </p:spPr>
        <p:txBody>
          <a:bodyPr/>
          <a:lstStyle/>
          <a:p>
            <a:r>
              <a:rPr lang="en-US" sz="2400" dirty="0" smtClean="0">
                <a:solidFill>
                  <a:schemeClr val="tx1"/>
                </a:solidFill>
              </a:rPr>
              <a:t>The </a:t>
            </a:r>
            <a:r>
              <a:rPr lang="en-US" sz="2400" dirty="0">
                <a:solidFill>
                  <a:schemeClr val="tx1"/>
                </a:solidFill>
              </a:rPr>
              <a:t>code starts by importing various Python libraries </a:t>
            </a:r>
            <a:endParaRPr lang="en-US" sz="2400" dirty="0" smtClean="0">
              <a:solidFill>
                <a:schemeClr val="tx1"/>
              </a:solidFill>
            </a:endParaRPr>
          </a:p>
          <a:p>
            <a:r>
              <a:rPr lang="en-US" sz="2400" dirty="0" smtClean="0">
                <a:solidFill>
                  <a:schemeClr val="tx1"/>
                </a:solidFill>
              </a:rPr>
              <a:t>required </a:t>
            </a:r>
            <a:r>
              <a:rPr lang="en-US" sz="2400" dirty="0">
                <a:solidFill>
                  <a:schemeClr val="tx1"/>
                </a:solidFill>
              </a:rPr>
              <a:t>for different tasks, such as </a:t>
            </a:r>
            <a:endParaRPr lang="en-US" sz="2400" dirty="0" smtClean="0">
              <a:solidFill>
                <a:schemeClr val="tx1"/>
              </a:solidFill>
            </a:endParaRPr>
          </a:p>
          <a:p>
            <a:pPr marL="342900" indent="-342900">
              <a:buFont typeface="Wingdings" panose="05000000000000000000" pitchFamily="2" charset="2"/>
              <a:buChar char="Ø"/>
            </a:pPr>
            <a:r>
              <a:rPr lang="en-US" sz="2400" dirty="0" smtClean="0">
                <a:solidFill>
                  <a:schemeClr val="tx1"/>
                </a:solidFill>
              </a:rPr>
              <a:t>random</a:t>
            </a:r>
            <a:r>
              <a:rPr lang="en-US" sz="2400" dirty="0">
                <a:solidFill>
                  <a:schemeClr val="tx1"/>
                </a:solidFill>
              </a:rPr>
              <a:t>, </a:t>
            </a:r>
            <a:endParaRPr lang="en-US" sz="2400" dirty="0" smtClean="0">
              <a:solidFill>
                <a:schemeClr val="tx1"/>
              </a:solidFill>
            </a:endParaRPr>
          </a:p>
          <a:p>
            <a:pPr marL="342900" indent="-342900">
              <a:buFont typeface="Wingdings" panose="05000000000000000000" pitchFamily="2" charset="2"/>
              <a:buChar char="Ø"/>
            </a:pPr>
            <a:r>
              <a:rPr lang="en-US" sz="2400" dirty="0" smtClean="0">
                <a:solidFill>
                  <a:schemeClr val="tx1"/>
                </a:solidFill>
              </a:rPr>
              <a:t>time</a:t>
            </a:r>
            <a:r>
              <a:rPr lang="en-US" sz="2400" dirty="0">
                <a:solidFill>
                  <a:schemeClr val="tx1"/>
                </a:solidFill>
              </a:rPr>
              <a:t>, </a:t>
            </a:r>
            <a:endParaRPr lang="en-US" sz="2400" dirty="0" smtClean="0">
              <a:solidFill>
                <a:schemeClr val="tx1"/>
              </a:solidFill>
            </a:endParaRPr>
          </a:p>
          <a:p>
            <a:pPr marL="342900" indent="-342900">
              <a:buFont typeface="Wingdings" panose="05000000000000000000" pitchFamily="2" charset="2"/>
              <a:buChar char="Ø"/>
            </a:pPr>
            <a:r>
              <a:rPr lang="en-US" sz="2400" dirty="0" err="1" smtClean="0">
                <a:solidFill>
                  <a:schemeClr val="tx1"/>
                </a:solidFill>
              </a:rPr>
              <a:t>playsound</a:t>
            </a:r>
            <a:r>
              <a:rPr lang="en-US" sz="2400" dirty="0">
                <a:solidFill>
                  <a:schemeClr val="tx1"/>
                </a:solidFill>
              </a:rPr>
              <a:t>, </a:t>
            </a:r>
            <a:endParaRPr lang="en-US" sz="2400" dirty="0" smtClean="0">
              <a:solidFill>
                <a:schemeClr val="tx1"/>
              </a:solidFill>
            </a:endParaRPr>
          </a:p>
          <a:p>
            <a:pPr marL="342900" indent="-342900">
              <a:buFont typeface="Wingdings" panose="05000000000000000000" pitchFamily="2" charset="2"/>
              <a:buChar char="Ø"/>
            </a:pPr>
            <a:r>
              <a:rPr lang="en-US" sz="2400" dirty="0" err="1" smtClean="0">
                <a:solidFill>
                  <a:schemeClr val="tx1"/>
                </a:solidFill>
              </a:rPr>
              <a:t>gtts</a:t>
            </a:r>
            <a:r>
              <a:rPr lang="en-US" sz="2400" dirty="0" smtClean="0">
                <a:solidFill>
                  <a:schemeClr val="tx1"/>
                </a:solidFill>
              </a:rPr>
              <a:t> </a:t>
            </a:r>
            <a:r>
              <a:rPr lang="en-US" sz="2400" dirty="0">
                <a:solidFill>
                  <a:schemeClr val="tx1"/>
                </a:solidFill>
              </a:rPr>
              <a:t>(Google Text-to-Speech), </a:t>
            </a:r>
            <a:endParaRPr lang="en-US" sz="2400" dirty="0" smtClean="0">
              <a:solidFill>
                <a:schemeClr val="tx1"/>
              </a:solidFill>
            </a:endParaRPr>
          </a:p>
          <a:p>
            <a:pPr marL="342900" indent="-342900">
              <a:buFont typeface="Wingdings" panose="05000000000000000000" pitchFamily="2" charset="2"/>
              <a:buChar char="Ø"/>
            </a:pPr>
            <a:r>
              <a:rPr lang="en-US" sz="2400" dirty="0" err="1" smtClean="0">
                <a:solidFill>
                  <a:schemeClr val="tx1"/>
                </a:solidFill>
              </a:rPr>
              <a:t>os</a:t>
            </a:r>
            <a:r>
              <a:rPr lang="en-US" sz="2400" dirty="0">
                <a:solidFill>
                  <a:schemeClr val="tx1"/>
                </a:solidFill>
              </a:rPr>
              <a:t>, </a:t>
            </a:r>
            <a:endParaRPr lang="en-US" sz="2400" dirty="0" smtClean="0">
              <a:solidFill>
                <a:schemeClr val="tx1"/>
              </a:solidFill>
            </a:endParaRPr>
          </a:p>
          <a:p>
            <a:pPr marL="342900" indent="-342900">
              <a:buFont typeface="Wingdings" panose="05000000000000000000" pitchFamily="2" charset="2"/>
              <a:buChar char="Ø"/>
            </a:pPr>
            <a:r>
              <a:rPr lang="en-US" sz="2400" dirty="0" smtClean="0">
                <a:solidFill>
                  <a:schemeClr val="tx1"/>
                </a:solidFill>
              </a:rPr>
              <a:t>cv2 </a:t>
            </a:r>
            <a:r>
              <a:rPr lang="en-US" sz="2400" dirty="0">
                <a:solidFill>
                  <a:schemeClr val="tx1"/>
                </a:solidFill>
              </a:rPr>
              <a:t>(</a:t>
            </a:r>
            <a:r>
              <a:rPr lang="en-US" sz="2400" dirty="0" err="1">
                <a:solidFill>
                  <a:schemeClr val="tx1"/>
                </a:solidFill>
              </a:rPr>
              <a:t>OpenCV</a:t>
            </a:r>
            <a:r>
              <a:rPr lang="en-US" sz="2400" dirty="0">
                <a:solidFill>
                  <a:schemeClr val="tx1"/>
                </a:solidFill>
              </a:rPr>
              <a:t>), </a:t>
            </a:r>
            <a:endParaRPr lang="en-US" sz="2400" dirty="0" smtClean="0">
              <a:solidFill>
                <a:schemeClr val="tx1"/>
              </a:solidFill>
            </a:endParaRPr>
          </a:p>
          <a:p>
            <a:pPr marL="342900" indent="-342900">
              <a:buFont typeface="Wingdings" panose="05000000000000000000" pitchFamily="2" charset="2"/>
              <a:buChar char="Ø"/>
            </a:pPr>
            <a:r>
              <a:rPr lang="en-US" sz="2400" dirty="0" smtClean="0">
                <a:solidFill>
                  <a:schemeClr val="tx1"/>
                </a:solidFill>
              </a:rPr>
              <a:t>and </a:t>
            </a:r>
            <a:r>
              <a:rPr lang="en-US" sz="2400" dirty="0" err="1">
                <a:solidFill>
                  <a:schemeClr val="tx1"/>
                </a:solidFill>
              </a:rPr>
              <a:t>ultralytics</a:t>
            </a:r>
            <a:r>
              <a:rPr lang="en-US" sz="2400" dirty="0">
                <a:solidFill>
                  <a:schemeClr val="tx1"/>
                </a:solidFill>
              </a:rPr>
              <a:t> (YOLO implementation).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4288" y="2780928"/>
            <a:ext cx="1047318" cy="10618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288" y="5301208"/>
            <a:ext cx="1047318" cy="11855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2401" y="4058835"/>
            <a:ext cx="1047318" cy="102634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213495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solidFill>
                <a:schemeClr val="tx1"/>
              </a:solidFill>
            </a:endParaRPr>
          </a:p>
        </p:txBody>
      </p:sp>
      <p:sp>
        <p:nvSpPr>
          <p:cNvPr id="3" name="Content Placeholder 2"/>
          <p:cNvSpPr>
            <a:spLocks noGrp="1"/>
          </p:cNvSpPr>
          <p:nvPr>
            <p:ph idx="1"/>
          </p:nvPr>
        </p:nvSpPr>
        <p:spPr/>
        <p:txBody>
          <a:bodyPr/>
          <a:lstStyle/>
          <a:p>
            <a:r>
              <a:rPr lang="en-US" sz="2800" dirty="0" smtClean="0">
                <a:solidFill>
                  <a:schemeClr val="tx1"/>
                </a:solidFill>
              </a:rPr>
              <a:t>B. Reading </a:t>
            </a:r>
            <a:r>
              <a:rPr lang="en-US" sz="2800" dirty="0">
                <a:solidFill>
                  <a:schemeClr val="tx1"/>
                </a:solidFill>
              </a:rPr>
              <a:t>Class List:</a:t>
            </a:r>
          </a:p>
        </p:txBody>
      </p:sp>
      <p:sp>
        <p:nvSpPr>
          <p:cNvPr id="4" name="Content Placeholder 3"/>
          <p:cNvSpPr>
            <a:spLocks noGrp="1"/>
          </p:cNvSpPr>
          <p:nvPr>
            <p:ph idx="10"/>
          </p:nvPr>
        </p:nvSpPr>
        <p:spPr/>
        <p:txBody>
          <a:bodyPr/>
          <a:lstStyle/>
          <a:p>
            <a:r>
              <a:rPr lang="en-US" sz="2400" dirty="0">
                <a:solidFill>
                  <a:schemeClr val="tx1"/>
                </a:solidFill>
              </a:rPr>
              <a:t>The code reads a text file containing a list of classes </a:t>
            </a:r>
            <a:endParaRPr lang="en-US" sz="2400" dirty="0" smtClean="0">
              <a:solidFill>
                <a:schemeClr val="tx1"/>
              </a:solidFill>
            </a:endParaRPr>
          </a:p>
          <a:p>
            <a:r>
              <a:rPr lang="en-US" sz="2400" dirty="0" smtClean="0">
                <a:solidFill>
                  <a:schemeClr val="tx1"/>
                </a:solidFill>
              </a:rPr>
              <a:t>(</a:t>
            </a:r>
            <a:r>
              <a:rPr lang="en-US" sz="2400" dirty="0">
                <a:solidFill>
                  <a:schemeClr val="tx1"/>
                </a:solidFill>
              </a:rPr>
              <a:t>labels) for object detection. It opens the file, reads its contents, and splits it into a list of classes.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0032" y="4221088"/>
            <a:ext cx="4106800" cy="2052112"/>
          </a:xfrm>
          <a:prstGeom prst="rect">
            <a:avLst/>
          </a:prstGeom>
          <a:ln>
            <a:noFill/>
          </a:ln>
          <a:effectLst>
            <a:softEdge rad="112500"/>
          </a:effectLst>
        </p:spPr>
      </p:pic>
      <p:sp>
        <p:nvSpPr>
          <p:cNvPr id="7" name="TextBox 6"/>
          <p:cNvSpPr txBox="1"/>
          <p:nvPr/>
        </p:nvSpPr>
        <p:spPr>
          <a:xfrm>
            <a:off x="755576" y="4221088"/>
            <a:ext cx="3816424" cy="1200329"/>
          </a:xfrm>
          <a:prstGeom prst="rect">
            <a:avLst/>
          </a:prstGeom>
          <a:noFill/>
        </p:spPr>
        <p:txBody>
          <a:bodyPr wrap="square" rtlCol="0">
            <a:spAutoFit/>
          </a:bodyPr>
          <a:lstStyle/>
          <a:p>
            <a:r>
              <a:rPr lang="en-US" dirty="0" err="1">
                <a:solidFill>
                  <a:schemeClr val="tx2"/>
                </a:solidFill>
              </a:rPr>
              <a:t>my_file</a:t>
            </a:r>
            <a:r>
              <a:rPr lang="en-US" dirty="0">
                <a:solidFill>
                  <a:schemeClr val="tx2"/>
                </a:solidFill>
              </a:rPr>
              <a:t> = open("</a:t>
            </a:r>
            <a:r>
              <a:rPr lang="en-US" dirty="0" err="1">
                <a:solidFill>
                  <a:schemeClr val="tx2"/>
                </a:solidFill>
              </a:rPr>
              <a:t>utils</a:t>
            </a:r>
            <a:r>
              <a:rPr lang="en-US" dirty="0">
                <a:solidFill>
                  <a:schemeClr val="tx2"/>
                </a:solidFill>
              </a:rPr>
              <a:t>/coco.txt", "r")</a:t>
            </a:r>
          </a:p>
          <a:p>
            <a:r>
              <a:rPr lang="en-US" dirty="0">
                <a:solidFill>
                  <a:schemeClr val="tx2"/>
                </a:solidFill>
              </a:rPr>
              <a:t>data = </a:t>
            </a:r>
            <a:r>
              <a:rPr lang="en-US" dirty="0" err="1">
                <a:solidFill>
                  <a:schemeClr val="tx2"/>
                </a:solidFill>
              </a:rPr>
              <a:t>my_file.read</a:t>
            </a:r>
            <a:r>
              <a:rPr lang="en-US" dirty="0">
                <a:solidFill>
                  <a:schemeClr val="tx2"/>
                </a:solidFill>
              </a:rPr>
              <a:t>()</a:t>
            </a:r>
          </a:p>
          <a:p>
            <a:r>
              <a:rPr lang="en-US" dirty="0" err="1">
                <a:solidFill>
                  <a:schemeClr val="tx2"/>
                </a:solidFill>
              </a:rPr>
              <a:t>class_list</a:t>
            </a:r>
            <a:r>
              <a:rPr lang="en-US" dirty="0">
                <a:solidFill>
                  <a:schemeClr val="tx2"/>
                </a:solidFill>
              </a:rPr>
              <a:t> = </a:t>
            </a:r>
            <a:r>
              <a:rPr lang="en-US" dirty="0" err="1">
                <a:solidFill>
                  <a:schemeClr val="tx2"/>
                </a:solidFill>
              </a:rPr>
              <a:t>data.split</a:t>
            </a:r>
            <a:r>
              <a:rPr lang="en-US" dirty="0">
                <a:solidFill>
                  <a:schemeClr val="tx2"/>
                </a:solidFill>
              </a:rPr>
              <a:t>("\n")</a:t>
            </a:r>
          </a:p>
          <a:p>
            <a:r>
              <a:rPr lang="en-US" dirty="0" err="1">
                <a:solidFill>
                  <a:schemeClr val="tx2"/>
                </a:solidFill>
              </a:rPr>
              <a:t>my_file.close</a:t>
            </a:r>
            <a:r>
              <a:rPr lang="en-US" dirty="0">
                <a:solidFill>
                  <a:schemeClr val="tx2"/>
                </a:solidFill>
              </a:rPr>
              <a:t>()</a:t>
            </a:r>
          </a:p>
        </p:txBody>
      </p:sp>
    </p:spTree>
    <p:extLst>
      <p:ext uri="{BB962C8B-B14F-4D97-AF65-F5344CB8AC3E}">
        <p14:creationId xmlns:p14="http://schemas.microsoft.com/office/powerpoint/2010/main" val="7491523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METHODOLOGIES </a:t>
            </a:r>
            <a:r>
              <a:rPr lang="en-US" sz="3200" dirty="0">
                <a:solidFill>
                  <a:schemeClr val="tx1"/>
                </a:solidFill>
              </a:rPr>
              <a:t>and</a:t>
            </a:r>
            <a:r>
              <a:rPr lang="en-US" sz="3200" dirty="0">
                <a:solidFill>
                  <a:schemeClr val="tx1"/>
                </a:solidFill>
                <a:effectLst>
                  <a:outerShdw blurRad="38100" dist="38100" dir="2700000" algn="tl">
                    <a:srgbClr val="000000">
                      <a:alpha val="43137"/>
                    </a:srgbClr>
                  </a:outerShdw>
                </a:effectLst>
              </a:rPr>
              <a:t> APPROACH con…</a:t>
            </a:r>
            <a:endParaRPr lang="en-US" sz="3200" dirty="0"/>
          </a:p>
        </p:txBody>
      </p:sp>
      <p:sp>
        <p:nvSpPr>
          <p:cNvPr id="3" name="Content Placeholder 2"/>
          <p:cNvSpPr>
            <a:spLocks noGrp="1"/>
          </p:cNvSpPr>
          <p:nvPr>
            <p:ph idx="1"/>
          </p:nvPr>
        </p:nvSpPr>
        <p:spPr/>
        <p:txBody>
          <a:bodyPr/>
          <a:lstStyle/>
          <a:p>
            <a:r>
              <a:rPr lang="en-US" sz="2800" dirty="0" smtClean="0">
                <a:solidFill>
                  <a:schemeClr val="tx1"/>
                </a:solidFill>
              </a:rPr>
              <a:t>C. Generating </a:t>
            </a:r>
            <a:r>
              <a:rPr lang="en-US" sz="2800" dirty="0">
                <a:solidFill>
                  <a:schemeClr val="tx1"/>
                </a:solidFill>
              </a:rPr>
              <a:t>Random Colors:</a:t>
            </a:r>
          </a:p>
        </p:txBody>
      </p:sp>
      <p:sp>
        <p:nvSpPr>
          <p:cNvPr id="4" name="Content Placeholder 3"/>
          <p:cNvSpPr>
            <a:spLocks noGrp="1"/>
          </p:cNvSpPr>
          <p:nvPr>
            <p:ph idx="10"/>
          </p:nvPr>
        </p:nvSpPr>
        <p:spPr/>
        <p:txBody>
          <a:bodyPr/>
          <a:lstStyle/>
          <a:p>
            <a:r>
              <a:rPr lang="en-US" sz="2400" dirty="0">
                <a:solidFill>
                  <a:schemeClr val="tx1"/>
                </a:solidFill>
              </a:rPr>
              <a:t>The code generates random colors for each class to be used for drawing bounding boxes around detected </a:t>
            </a:r>
            <a:endParaRPr lang="en-US" sz="2400" dirty="0" smtClean="0">
              <a:solidFill>
                <a:schemeClr val="tx1"/>
              </a:solidFill>
            </a:endParaRPr>
          </a:p>
          <a:p>
            <a:r>
              <a:rPr lang="en-US" sz="2400" dirty="0" smtClean="0">
                <a:solidFill>
                  <a:schemeClr val="tx1"/>
                </a:solidFill>
              </a:rPr>
              <a:t>objects</a:t>
            </a:r>
            <a:r>
              <a:rPr lang="en-US" sz="2400" dirty="0">
                <a:solidFill>
                  <a:schemeClr val="tx1"/>
                </a:solidFill>
              </a:rPr>
              <a:t>. It creates a list of random RGB color tuples.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216" y="4149080"/>
            <a:ext cx="2016224" cy="1836816"/>
          </a:xfrm>
          <a:prstGeom prst="rect">
            <a:avLst/>
          </a:prstGeom>
          <a:ln>
            <a:noFill/>
          </a:ln>
          <a:effectLst>
            <a:softEdge rad="112500"/>
          </a:effectLst>
        </p:spPr>
      </p:pic>
      <p:sp>
        <p:nvSpPr>
          <p:cNvPr id="7" name="TextBox 6"/>
          <p:cNvSpPr txBox="1"/>
          <p:nvPr/>
        </p:nvSpPr>
        <p:spPr>
          <a:xfrm>
            <a:off x="755576" y="4077072"/>
            <a:ext cx="3672408" cy="1754326"/>
          </a:xfrm>
          <a:prstGeom prst="rect">
            <a:avLst/>
          </a:prstGeom>
          <a:noFill/>
        </p:spPr>
        <p:txBody>
          <a:bodyPr wrap="square" rtlCol="0">
            <a:spAutoFit/>
          </a:bodyPr>
          <a:lstStyle/>
          <a:p>
            <a:r>
              <a:rPr lang="en-US" dirty="0" err="1">
                <a:solidFill>
                  <a:schemeClr val="tx2"/>
                </a:solidFill>
              </a:rPr>
              <a:t>detection_colors</a:t>
            </a:r>
            <a:r>
              <a:rPr lang="en-US" dirty="0">
                <a:solidFill>
                  <a:schemeClr val="tx2"/>
                </a:solidFill>
              </a:rPr>
              <a:t> = []</a:t>
            </a:r>
          </a:p>
          <a:p>
            <a:r>
              <a:rPr lang="en-US" dirty="0">
                <a:solidFill>
                  <a:schemeClr val="tx2"/>
                </a:solidFill>
              </a:rPr>
              <a:t>for </a:t>
            </a:r>
            <a:r>
              <a:rPr lang="en-US" dirty="0" err="1">
                <a:solidFill>
                  <a:schemeClr val="tx2"/>
                </a:solidFill>
              </a:rPr>
              <a:t>i</a:t>
            </a:r>
            <a:r>
              <a:rPr lang="en-US" dirty="0">
                <a:solidFill>
                  <a:schemeClr val="tx2"/>
                </a:solidFill>
              </a:rPr>
              <a:t> in range(</a:t>
            </a:r>
            <a:r>
              <a:rPr lang="en-US" dirty="0" err="1">
                <a:solidFill>
                  <a:schemeClr val="tx2"/>
                </a:solidFill>
              </a:rPr>
              <a:t>len</a:t>
            </a:r>
            <a:r>
              <a:rPr lang="en-US" dirty="0">
                <a:solidFill>
                  <a:schemeClr val="tx2"/>
                </a:solidFill>
              </a:rPr>
              <a:t>(</a:t>
            </a:r>
            <a:r>
              <a:rPr lang="en-US" dirty="0" err="1">
                <a:solidFill>
                  <a:schemeClr val="tx2"/>
                </a:solidFill>
              </a:rPr>
              <a:t>class_list</a:t>
            </a:r>
            <a:r>
              <a:rPr lang="en-US" dirty="0">
                <a:solidFill>
                  <a:schemeClr val="tx2"/>
                </a:solidFill>
              </a:rPr>
              <a:t>)):</a:t>
            </a:r>
          </a:p>
          <a:p>
            <a:r>
              <a:rPr lang="en-US" dirty="0">
                <a:solidFill>
                  <a:schemeClr val="tx2"/>
                </a:solidFill>
              </a:rPr>
              <a:t>r = </a:t>
            </a:r>
            <a:r>
              <a:rPr lang="en-US" dirty="0" err="1">
                <a:solidFill>
                  <a:schemeClr val="tx2"/>
                </a:solidFill>
              </a:rPr>
              <a:t>random.randint</a:t>
            </a:r>
            <a:r>
              <a:rPr lang="en-US" dirty="0">
                <a:solidFill>
                  <a:schemeClr val="tx2"/>
                </a:solidFill>
              </a:rPr>
              <a:t>(0, 255)</a:t>
            </a:r>
          </a:p>
          <a:p>
            <a:r>
              <a:rPr lang="en-US" dirty="0">
                <a:solidFill>
                  <a:schemeClr val="tx2"/>
                </a:solidFill>
              </a:rPr>
              <a:t>g = </a:t>
            </a:r>
            <a:r>
              <a:rPr lang="en-US" dirty="0" err="1">
                <a:solidFill>
                  <a:schemeClr val="tx2"/>
                </a:solidFill>
              </a:rPr>
              <a:t>random.randint</a:t>
            </a:r>
            <a:r>
              <a:rPr lang="en-US" dirty="0">
                <a:solidFill>
                  <a:schemeClr val="tx2"/>
                </a:solidFill>
              </a:rPr>
              <a:t>(0, 255)</a:t>
            </a:r>
          </a:p>
          <a:p>
            <a:r>
              <a:rPr lang="en-US" dirty="0">
                <a:solidFill>
                  <a:schemeClr val="tx2"/>
                </a:solidFill>
              </a:rPr>
              <a:t>b = </a:t>
            </a:r>
            <a:r>
              <a:rPr lang="en-US" dirty="0" err="1">
                <a:solidFill>
                  <a:schemeClr val="tx2"/>
                </a:solidFill>
              </a:rPr>
              <a:t>random.randint</a:t>
            </a:r>
            <a:r>
              <a:rPr lang="en-US" dirty="0">
                <a:solidFill>
                  <a:schemeClr val="tx2"/>
                </a:solidFill>
              </a:rPr>
              <a:t>(0, 255)</a:t>
            </a:r>
          </a:p>
          <a:p>
            <a:r>
              <a:rPr lang="en-US" dirty="0" err="1">
                <a:solidFill>
                  <a:schemeClr val="tx2"/>
                </a:solidFill>
              </a:rPr>
              <a:t>detection_colors.append</a:t>
            </a:r>
            <a:r>
              <a:rPr lang="en-US" dirty="0">
                <a:solidFill>
                  <a:schemeClr val="tx2"/>
                </a:solidFill>
              </a:rPr>
              <a:t>((b, g, r))</a:t>
            </a:r>
          </a:p>
        </p:txBody>
      </p:sp>
    </p:spTree>
    <p:extLst>
      <p:ext uri="{BB962C8B-B14F-4D97-AF65-F5344CB8AC3E}">
        <p14:creationId xmlns:p14="http://schemas.microsoft.com/office/powerpoint/2010/main" val="23533113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p>
        </p:txBody>
      </p:sp>
      <p:sp>
        <p:nvSpPr>
          <p:cNvPr id="3" name="Content Placeholder 2"/>
          <p:cNvSpPr>
            <a:spLocks noGrp="1"/>
          </p:cNvSpPr>
          <p:nvPr>
            <p:ph idx="1"/>
          </p:nvPr>
        </p:nvSpPr>
        <p:spPr/>
        <p:txBody>
          <a:bodyPr/>
          <a:lstStyle/>
          <a:p>
            <a:r>
              <a:rPr lang="en-US" sz="2800" dirty="0" smtClean="0">
                <a:solidFill>
                  <a:schemeClr val="tx1"/>
                </a:solidFill>
              </a:rPr>
              <a:t>D. Loading </a:t>
            </a:r>
            <a:r>
              <a:rPr lang="en-US" sz="2800" dirty="0">
                <a:solidFill>
                  <a:schemeClr val="tx1"/>
                </a:solidFill>
              </a:rPr>
              <a:t>the YOLO Model:</a:t>
            </a:r>
          </a:p>
        </p:txBody>
      </p:sp>
      <p:sp>
        <p:nvSpPr>
          <p:cNvPr id="4" name="Content Placeholder 3"/>
          <p:cNvSpPr>
            <a:spLocks noGrp="1"/>
          </p:cNvSpPr>
          <p:nvPr>
            <p:ph idx="10"/>
          </p:nvPr>
        </p:nvSpPr>
        <p:spPr/>
        <p:txBody>
          <a:bodyPr/>
          <a:lstStyle/>
          <a:p>
            <a:r>
              <a:rPr lang="en-US" sz="2400" dirty="0">
                <a:solidFill>
                  <a:schemeClr val="tx1"/>
                </a:solidFill>
              </a:rPr>
              <a:t>The code initializes an instance of the YOLO model by providing the paths to the model weights file and the configuration file.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1340617"/>
            <a:ext cx="1368152" cy="104731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3710" y="3674131"/>
            <a:ext cx="5364596" cy="30383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p:cNvSpPr txBox="1"/>
          <p:nvPr/>
        </p:nvSpPr>
        <p:spPr>
          <a:xfrm>
            <a:off x="3707904" y="3094318"/>
            <a:ext cx="4588024" cy="369332"/>
          </a:xfrm>
          <a:prstGeom prst="rect">
            <a:avLst/>
          </a:prstGeom>
          <a:noFill/>
        </p:spPr>
        <p:txBody>
          <a:bodyPr wrap="square" rtlCol="0">
            <a:spAutoFit/>
          </a:bodyPr>
          <a:lstStyle/>
          <a:p>
            <a:r>
              <a:rPr lang="en-US" dirty="0">
                <a:solidFill>
                  <a:schemeClr val="tx2"/>
                </a:solidFill>
              </a:rPr>
              <a:t>model = YOLO("weights/yolov8n.pt", "v8")</a:t>
            </a:r>
          </a:p>
        </p:txBody>
      </p:sp>
    </p:spTree>
    <p:extLst>
      <p:ext uri="{BB962C8B-B14F-4D97-AF65-F5344CB8AC3E}">
        <p14:creationId xmlns:p14="http://schemas.microsoft.com/office/powerpoint/2010/main" val="374634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p>
        </p:txBody>
      </p:sp>
      <p:sp>
        <p:nvSpPr>
          <p:cNvPr id="3" name="Content Placeholder 2"/>
          <p:cNvSpPr>
            <a:spLocks noGrp="1"/>
          </p:cNvSpPr>
          <p:nvPr>
            <p:ph idx="1"/>
          </p:nvPr>
        </p:nvSpPr>
        <p:spPr/>
        <p:txBody>
          <a:bodyPr/>
          <a:lstStyle/>
          <a:p>
            <a:r>
              <a:rPr lang="en-US" sz="2800" dirty="0" smtClean="0">
                <a:solidFill>
                  <a:schemeClr val="tx1"/>
                </a:solidFill>
              </a:rPr>
              <a:t>E. Setting </a:t>
            </a:r>
            <a:r>
              <a:rPr lang="en-US" sz="2800" dirty="0">
                <a:solidFill>
                  <a:schemeClr val="tx1"/>
                </a:solidFill>
              </a:rPr>
              <a:t>up Video Capture:</a:t>
            </a:r>
          </a:p>
        </p:txBody>
      </p:sp>
      <p:sp>
        <p:nvSpPr>
          <p:cNvPr id="4" name="Content Placeholder 3"/>
          <p:cNvSpPr>
            <a:spLocks noGrp="1"/>
          </p:cNvSpPr>
          <p:nvPr>
            <p:ph idx="10"/>
          </p:nvPr>
        </p:nvSpPr>
        <p:spPr/>
        <p:txBody>
          <a:bodyPr/>
          <a:lstStyle/>
          <a:p>
            <a:r>
              <a:rPr lang="en-US" sz="2400" dirty="0">
                <a:solidFill>
                  <a:schemeClr val="tx1"/>
                </a:solidFill>
              </a:rPr>
              <a:t>The code opens a video capture object to read frames from the camera. If the camera cannot be opened, it </a:t>
            </a:r>
            <a:endParaRPr lang="en-US" sz="2400" dirty="0" smtClean="0">
              <a:solidFill>
                <a:schemeClr val="tx1"/>
              </a:solidFill>
            </a:endParaRPr>
          </a:p>
          <a:p>
            <a:r>
              <a:rPr lang="en-US" sz="2400" dirty="0" smtClean="0">
                <a:solidFill>
                  <a:schemeClr val="tx1"/>
                </a:solidFill>
              </a:rPr>
              <a:t>prints </a:t>
            </a:r>
            <a:r>
              <a:rPr lang="en-US" sz="2400" dirty="0">
                <a:solidFill>
                  <a:schemeClr val="tx1"/>
                </a:solidFill>
              </a:rPr>
              <a:t>an error message and exits.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0312" y="5085184"/>
            <a:ext cx="1191334" cy="11348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p:cNvSpPr txBox="1"/>
          <p:nvPr/>
        </p:nvSpPr>
        <p:spPr>
          <a:xfrm>
            <a:off x="767004" y="4293096"/>
            <a:ext cx="6109251" cy="1754326"/>
          </a:xfrm>
          <a:prstGeom prst="rect">
            <a:avLst/>
          </a:prstGeom>
          <a:noFill/>
        </p:spPr>
        <p:txBody>
          <a:bodyPr wrap="square" rtlCol="0">
            <a:spAutoFit/>
          </a:bodyPr>
          <a:lstStyle/>
          <a:p>
            <a:r>
              <a:rPr lang="en-US" dirty="0">
                <a:solidFill>
                  <a:schemeClr val="tx2"/>
                </a:solidFill>
              </a:rPr>
              <a:t>cap = cv2.VideoCapture(0)</a:t>
            </a:r>
          </a:p>
          <a:p>
            <a:endParaRPr lang="en-US" dirty="0">
              <a:solidFill>
                <a:schemeClr val="tx2"/>
              </a:solidFill>
            </a:endParaRPr>
          </a:p>
          <a:p>
            <a:r>
              <a:rPr lang="en-US" dirty="0">
                <a:solidFill>
                  <a:schemeClr val="tx2"/>
                </a:solidFill>
              </a:rPr>
              <a:t>cap = cv2.VideoCapture("inference/videos/colage.mp4")</a:t>
            </a:r>
          </a:p>
          <a:p>
            <a:r>
              <a:rPr lang="en-US" dirty="0">
                <a:solidFill>
                  <a:schemeClr val="tx2"/>
                </a:solidFill>
              </a:rPr>
              <a:t>if not </a:t>
            </a:r>
            <a:r>
              <a:rPr lang="en-US" dirty="0" err="1">
                <a:solidFill>
                  <a:schemeClr val="tx2"/>
                </a:solidFill>
              </a:rPr>
              <a:t>cap.isOpened</a:t>
            </a:r>
            <a:r>
              <a:rPr lang="en-US" dirty="0">
                <a:solidFill>
                  <a:schemeClr val="tx2"/>
                </a:solidFill>
              </a:rPr>
              <a:t>():</a:t>
            </a:r>
          </a:p>
          <a:p>
            <a:r>
              <a:rPr lang="en-US" dirty="0">
                <a:solidFill>
                  <a:schemeClr val="tx2"/>
                </a:solidFill>
              </a:rPr>
              <a:t>print("Cannot open camera")</a:t>
            </a:r>
          </a:p>
          <a:p>
            <a:r>
              <a:rPr lang="en-US" dirty="0">
                <a:solidFill>
                  <a:schemeClr val="tx2"/>
                </a:solidFill>
              </a:rPr>
              <a:t>exit()</a:t>
            </a:r>
          </a:p>
        </p:txBody>
      </p:sp>
    </p:spTree>
    <p:extLst>
      <p:ext uri="{BB962C8B-B14F-4D97-AF65-F5344CB8AC3E}">
        <p14:creationId xmlns:p14="http://schemas.microsoft.com/office/powerpoint/2010/main" val="2127175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p>
        </p:txBody>
      </p:sp>
      <p:sp>
        <p:nvSpPr>
          <p:cNvPr id="3" name="Content Placeholder 2"/>
          <p:cNvSpPr>
            <a:spLocks noGrp="1"/>
          </p:cNvSpPr>
          <p:nvPr>
            <p:ph idx="1"/>
          </p:nvPr>
        </p:nvSpPr>
        <p:spPr/>
        <p:txBody>
          <a:bodyPr/>
          <a:lstStyle/>
          <a:p>
            <a:r>
              <a:rPr lang="en-US" sz="2800" dirty="0">
                <a:solidFill>
                  <a:schemeClr val="tx1"/>
                </a:solidFill>
              </a:rPr>
              <a:t>F</a:t>
            </a:r>
            <a:r>
              <a:rPr lang="en-US" sz="2800" dirty="0" smtClean="0">
                <a:solidFill>
                  <a:schemeClr val="tx1"/>
                </a:solidFill>
              </a:rPr>
              <a:t>. Object </a:t>
            </a:r>
            <a:r>
              <a:rPr lang="en-US" sz="2800" dirty="0">
                <a:solidFill>
                  <a:schemeClr val="tx1"/>
                </a:solidFill>
              </a:rPr>
              <a:t>Detection Loop:</a:t>
            </a:r>
          </a:p>
        </p:txBody>
      </p:sp>
      <p:sp>
        <p:nvSpPr>
          <p:cNvPr id="4" name="Content Placeholder 3"/>
          <p:cNvSpPr>
            <a:spLocks noGrp="1"/>
          </p:cNvSpPr>
          <p:nvPr>
            <p:ph idx="10"/>
          </p:nvPr>
        </p:nvSpPr>
        <p:spPr/>
        <p:txBody>
          <a:bodyPr/>
          <a:lstStyle/>
          <a:p>
            <a:r>
              <a:rPr lang="en-US" sz="2400" dirty="0">
                <a:solidFill>
                  <a:schemeClr val="tx1"/>
                </a:solidFill>
              </a:rPr>
              <a:t>The code enters a while loop to continuously read </a:t>
            </a:r>
            <a:endParaRPr lang="en-US" sz="2400" dirty="0" smtClean="0">
              <a:solidFill>
                <a:schemeClr val="tx1"/>
              </a:solidFill>
            </a:endParaRPr>
          </a:p>
          <a:p>
            <a:r>
              <a:rPr lang="en-US" sz="2400" dirty="0" smtClean="0">
                <a:solidFill>
                  <a:schemeClr val="tx1"/>
                </a:solidFill>
              </a:rPr>
              <a:t>frames </a:t>
            </a:r>
            <a:r>
              <a:rPr lang="en-US" sz="2400" dirty="0">
                <a:solidFill>
                  <a:schemeClr val="tx1"/>
                </a:solidFill>
              </a:rPr>
              <a:t>from the camera and perform object detection on each frame.</a:t>
            </a:r>
          </a:p>
        </p:txBody>
      </p:sp>
      <p:graphicFrame>
        <p:nvGraphicFramePr>
          <p:cNvPr id="5" name="Diagram 4"/>
          <p:cNvGraphicFramePr/>
          <p:nvPr>
            <p:extLst>
              <p:ext uri="{D42A27DB-BD31-4B8C-83A1-F6EECF244321}">
                <p14:modId xmlns:p14="http://schemas.microsoft.com/office/powerpoint/2010/main" val="3305013349"/>
              </p:ext>
            </p:extLst>
          </p:nvPr>
        </p:nvGraphicFramePr>
        <p:xfrm>
          <a:off x="4726360" y="3685479"/>
          <a:ext cx="3816424" cy="2407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72608" y="4221088"/>
            <a:ext cx="3774045" cy="923330"/>
          </a:xfrm>
          <a:prstGeom prst="rect">
            <a:avLst/>
          </a:prstGeom>
          <a:noFill/>
        </p:spPr>
        <p:txBody>
          <a:bodyPr wrap="square" rtlCol="0">
            <a:spAutoFit/>
          </a:bodyPr>
          <a:lstStyle/>
          <a:p>
            <a:r>
              <a:rPr lang="en-US" dirty="0">
                <a:solidFill>
                  <a:schemeClr val="tx2"/>
                </a:solidFill>
              </a:rPr>
              <a:t>while True:</a:t>
            </a:r>
          </a:p>
          <a:p>
            <a:r>
              <a:rPr lang="en-US" dirty="0">
                <a:solidFill>
                  <a:schemeClr val="tx2"/>
                </a:solidFill>
              </a:rPr>
              <a:t># Cap frame-by-frame</a:t>
            </a:r>
          </a:p>
          <a:p>
            <a:r>
              <a:rPr lang="en-US" dirty="0" err="1">
                <a:solidFill>
                  <a:schemeClr val="tx2"/>
                </a:solidFill>
              </a:rPr>
              <a:t>reta</a:t>
            </a:r>
            <a:r>
              <a:rPr lang="en-US" dirty="0">
                <a:solidFill>
                  <a:schemeClr val="tx2"/>
                </a:solidFill>
              </a:rPr>
              <a:t>, frame = </a:t>
            </a:r>
            <a:r>
              <a:rPr lang="en-US" dirty="0" err="1">
                <a:solidFill>
                  <a:schemeClr val="tx2"/>
                </a:solidFill>
              </a:rPr>
              <a:t>cap.read</a:t>
            </a:r>
            <a:r>
              <a:rPr lang="en-US" dirty="0">
                <a:solidFill>
                  <a:schemeClr val="tx2"/>
                </a:solidFill>
              </a:rPr>
              <a:t>()</a:t>
            </a:r>
          </a:p>
        </p:txBody>
      </p:sp>
    </p:spTree>
    <p:extLst>
      <p:ext uri="{BB962C8B-B14F-4D97-AF65-F5344CB8AC3E}">
        <p14:creationId xmlns:p14="http://schemas.microsoft.com/office/powerpoint/2010/main" val="29654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9536" y="332656"/>
            <a:ext cx="8229600" cy="460648"/>
          </a:xfrm>
        </p:spPr>
        <p:txBody>
          <a:bodyPr/>
          <a:lstStyle/>
          <a:p>
            <a:r>
              <a:rPr lang="en-US" altLang="ko-KR" sz="3600" b="1" dirty="0">
                <a:solidFill>
                  <a:schemeClr val="tx1"/>
                </a:solidFill>
                <a:latin typeface="Arial" pitchFamily="34" charset="0"/>
                <a:cs typeface="Arial" pitchFamily="34" charset="0"/>
              </a:rPr>
              <a:t>Under Supervision </a:t>
            </a:r>
            <a:r>
              <a:rPr lang="en-US" altLang="ko-KR" sz="3600" b="1" dirty="0" smtClean="0">
                <a:solidFill>
                  <a:schemeClr val="tx1"/>
                </a:solidFill>
                <a:latin typeface="Arial" pitchFamily="34" charset="0"/>
                <a:cs typeface="Arial" pitchFamily="34" charset="0"/>
              </a:rPr>
              <a:t>of:</a:t>
            </a:r>
            <a:endParaRPr lang="en-US" altLang="ko-KR" sz="3600" b="1" dirty="0">
              <a:solidFill>
                <a:schemeClr val="tx1"/>
              </a:solidFill>
              <a:latin typeface="Arial" pitchFamily="34" charset="0"/>
              <a:cs typeface="Arial" pitchFamily="34" charset="0"/>
            </a:endParaRPr>
          </a:p>
        </p:txBody>
      </p:sp>
      <p:graphicFrame>
        <p:nvGraphicFramePr>
          <p:cNvPr id="3" name="Content Placeholder 2"/>
          <p:cNvGraphicFramePr>
            <a:graphicFrameLocks noGrp="1"/>
          </p:cNvGraphicFramePr>
          <p:nvPr>
            <p:ph idx="10"/>
            <p:extLst>
              <p:ext uri="{D42A27DB-BD31-4B8C-83A1-F6EECF244321}">
                <p14:modId xmlns:p14="http://schemas.microsoft.com/office/powerpoint/2010/main" val="3665850447"/>
              </p:ext>
            </p:extLst>
          </p:nvPr>
        </p:nvGraphicFramePr>
        <p:xfrm>
          <a:off x="311861" y="1484784"/>
          <a:ext cx="8187275" cy="2601270"/>
        </p:xfrm>
        <a:graphic>
          <a:graphicData uri="http://schemas.openxmlformats.org/drawingml/2006/table">
            <a:tbl>
              <a:tblPr rtl="1" firstRow="1" bandRow="1">
                <a:tableStyleId>{912C8C85-51F0-491E-9774-3900AFEF0FD7}</a:tableStyleId>
              </a:tblPr>
              <a:tblGrid>
                <a:gridCol w="4114800">
                  <a:extLst>
                    <a:ext uri="{9D8B030D-6E8A-4147-A177-3AD203B41FA5}">
                      <a16:colId xmlns:a16="http://schemas.microsoft.com/office/drawing/2014/main" val="3484338471"/>
                    </a:ext>
                  </a:extLst>
                </a:gridCol>
                <a:gridCol w="4072475">
                  <a:extLst>
                    <a:ext uri="{9D8B030D-6E8A-4147-A177-3AD203B41FA5}">
                      <a16:colId xmlns:a16="http://schemas.microsoft.com/office/drawing/2014/main" val="3771514352"/>
                    </a:ext>
                  </a:extLst>
                </a:gridCol>
              </a:tblGrid>
              <a:tr h="863910">
                <a:tc>
                  <a:txBody>
                    <a:bodyPr/>
                    <a:lstStyle/>
                    <a:p>
                      <a:pPr rtl="1"/>
                      <a:r>
                        <a:rPr lang="en-US" dirty="0" smtClean="0"/>
                        <a:t>   </a:t>
                      </a:r>
                      <a:r>
                        <a:rPr lang="en-US" dirty="0" err="1" smtClean="0"/>
                        <a:t>Eng</a:t>
                      </a:r>
                      <a:r>
                        <a:rPr lang="en-US" dirty="0" smtClean="0"/>
                        <a:t>: Hams Khaled</a:t>
                      </a:r>
                      <a:r>
                        <a:rPr lang="en-US" baseline="0" dirty="0" smtClean="0"/>
                        <a:t> </a:t>
                      </a:r>
                      <a:endParaRPr lang="ar-EG" dirty="0"/>
                    </a:p>
                  </a:txBody>
                  <a:tcPr>
                    <a:solidFill>
                      <a:srgbClr val="FFC000"/>
                    </a:solidFill>
                  </a:tcPr>
                </a:tc>
                <a:tc>
                  <a:txBody>
                    <a:bodyPr/>
                    <a:lstStyle/>
                    <a:p>
                      <a:pPr rtl="1"/>
                      <a:r>
                        <a:rPr lang="en-US" dirty="0" smtClean="0"/>
                        <a:t>Dr: Ahmed</a:t>
                      </a:r>
                      <a:r>
                        <a:rPr lang="en-US" baseline="0" dirty="0" smtClean="0"/>
                        <a:t> Hamza</a:t>
                      </a:r>
                      <a:endParaRPr lang="ar-EG" dirty="0"/>
                    </a:p>
                  </a:txBody>
                  <a:tcPr>
                    <a:solidFill>
                      <a:srgbClr val="FFC000"/>
                    </a:solidFill>
                  </a:tcPr>
                </a:tc>
                <a:extLst>
                  <a:ext uri="{0D108BD9-81ED-4DB2-BD59-A6C34878D82A}">
                    <a16:rowId xmlns:a16="http://schemas.microsoft.com/office/drawing/2014/main" val="2674734115"/>
                  </a:ext>
                </a:extLst>
              </a:tr>
              <a:tr h="863910">
                <a:tc>
                  <a:txBody>
                    <a:bodyPr/>
                    <a:lstStyle/>
                    <a:p>
                      <a:pPr marL="0" marR="177165" algn="ctr">
                        <a:lnSpc>
                          <a:spcPct val="150000"/>
                        </a:lnSpc>
                        <a:spcBef>
                          <a:spcPts val="0"/>
                        </a:spcBef>
                        <a:spcAft>
                          <a:spcPts val="0"/>
                        </a:spcAft>
                      </a:pPr>
                      <a:r>
                        <a:rPr lang="en-US" sz="1800" dirty="0" smtClean="0">
                          <a:effectLst/>
                        </a:rPr>
                        <a:t>Teaching Assistant of Computer </a:t>
                      </a:r>
                    </a:p>
                    <a:p>
                      <a:pPr marL="0" marR="177165" algn="ctr">
                        <a:lnSpc>
                          <a:spcPct val="150000"/>
                        </a:lnSpc>
                        <a:spcBef>
                          <a:spcPts val="0"/>
                        </a:spcBef>
                        <a:spcAft>
                          <a:spcPts val="0"/>
                        </a:spcAft>
                      </a:pPr>
                      <a:r>
                        <a:rPr lang="en-US" sz="1800" dirty="0" smtClean="0">
                          <a:effectLst/>
                        </a:rPr>
                        <a:t>and Information Technology</a:t>
                      </a:r>
                      <a:endParaRPr lang="en-US" sz="1400" dirty="0" smtClean="0">
                        <a:effectLst/>
                      </a:endParaRPr>
                    </a:p>
                    <a:p>
                      <a:pPr marL="0" marR="177165" algn="ctr">
                        <a:lnSpc>
                          <a:spcPct val="150000"/>
                        </a:lnSpc>
                        <a:spcBef>
                          <a:spcPts val="0"/>
                        </a:spcBef>
                        <a:spcAft>
                          <a:spcPts val="0"/>
                        </a:spcAft>
                      </a:pPr>
                      <a:r>
                        <a:rPr lang="en-US" sz="1800" dirty="0" smtClean="0">
                          <a:effectLst/>
                        </a:rPr>
                        <a:t>Egyptian E-Learning University</a:t>
                      </a:r>
                      <a:endParaRPr lang="en-US" sz="1400" b="1" i="1" dirty="0" smtClean="0">
                        <a:solidFill>
                          <a:schemeClr val="accent1">
                            <a:lumMod val="75000"/>
                          </a:schemeClr>
                        </a:solidFill>
                        <a:effectLst/>
                        <a:latin typeface="Arial MT"/>
                        <a:ea typeface="Arial MT"/>
                        <a:cs typeface="Arial MT"/>
                      </a:endParaRPr>
                    </a:p>
                    <a:p>
                      <a:pPr rtl="1"/>
                      <a:endParaRPr lang="ar-EG" dirty="0"/>
                    </a:p>
                  </a:txBody>
                  <a:tcPr/>
                </a:tc>
                <a:tc>
                  <a:txBody>
                    <a:bodyPr/>
                    <a:lstStyle/>
                    <a:p>
                      <a:pPr marL="0" marR="177165" algn="ctr">
                        <a:lnSpc>
                          <a:spcPct val="150000"/>
                        </a:lnSpc>
                        <a:spcBef>
                          <a:spcPts val="0"/>
                        </a:spcBef>
                        <a:spcAft>
                          <a:spcPts val="0"/>
                        </a:spcAft>
                      </a:pPr>
                      <a:r>
                        <a:rPr lang="en-US" sz="2000" dirty="0" smtClean="0">
                          <a:effectLst/>
                        </a:rPr>
                        <a:t>Assistant Prof of Computer and</a:t>
                      </a:r>
                      <a:r>
                        <a:rPr lang="en-US" sz="2000" baseline="0" dirty="0" smtClean="0">
                          <a:effectLst/>
                        </a:rPr>
                        <a:t> </a:t>
                      </a:r>
                      <a:r>
                        <a:rPr lang="en-US" sz="2000" dirty="0" smtClean="0">
                          <a:effectLst/>
                        </a:rPr>
                        <a:t>Information Technology</a:t>
                      </a:r>
                    </a:p>
                    <a:p>
                      <a:pPr marL="0" marR="177165" algn="ctr">
                        <a:lnSpc>
                          <a:spcPct val="150000"/>
                        </a:lnSpc>
                        <a:spcBef>
                          <a:spcPts val="0"/>
                        </a:spcBef>
                        <a:spcAft>
                          <a:spcPts val="0"/>
                        </a:spcAft>
                      </a:pPr>
                      <a:r>
                        <a:rPr lang="en-US" sz="2000" dirty="0" smtClean="0">
                          <a:effectLst/>
                        </a:rPr>
                        <a:t>Egyptian E-Learning University</a:t>
                      </a:r>
                      <a:endParaRPr lang="en-US" sz="2000" i="1" dirty="0" smtClean="0">
                        <a:solidFill>
                          <a:schemeClr val="accent1">
                            <a:lumMod val="75000"/>
                          </a:schemeClr>
                        </a:solidFill>
                        <a:effectLst/>
                        <a:latin typeface="Arial MT"/>
                        <a:ea typeface="Arial MT"/>
                        <a:cs typeface="Arial MT"/>
                      </a:endParaRPr>
                    </a:p>
                    <a:p>
                      <a:pPr rtl="1"/>
                      <a:endParaRPr lang="ar-EG" dirty="0"/>
                    </a:p>
                  </a:txBody>
                  <a:tcPr/>
                </a:tc>
                <a:extLst>
                  <a:ext uri="{0D108BD9-81ED-4DB2-BD59-A6C34878D82A}">
                    <a16:rowId xmlns:a16="http://schemas.microsoft.com/office/drawing/2014/main" val="2389683896"/>
                  </a:ext>
                </a:extLst>
              </a:tr>
            </a:tbl>
          </a:graphicData>
        </a:graphic>
      </p:graphicFrame>
      <p:sp>
        <p:nvSpPr>
          <p:cNvPr id="8" name="TextBox 7"/>
          <p:cNvSpPr txBox="1"/>
          <p:nvPr/>
        </p:nvSpPr>
        <p:spPr>
          <a:xfrm>
            <a:off x="319313" y="4743963"/>
            <a:ext cx="8229600" cy="646331"/>
          </a:xfrm>
          <a:prstGeom prst="rect">
            <a:avLst/>
          </a:prstGeom>
          <a:noFill/>
        </p:spPr>
        <p:txBody>
          <a:bodyPr wrap="square" rtlCol="1">
            <a:spAutoFit/>
          </a:bodyPr>
          <a:lstStyle/>
          <a:p>
            <a:r>
              <a:rPr lang="en-US" b="1" dirty="0">
                <a:effectLst>
                  <a:outerShdw blurRad="38100" dist="38100" dir="2700000" algn="tl">
                    <a:srgbClr val="000000">
                      <a:alpha val="43137"/>
                    </a:srgbClr>
                  </a:outerShdw>
                </a:effectLst>
              </a:rPr>
              <a:t>We would like to thank you for your great help and effort that made us excel in this project. Thank you very much….</a:t>
            </a:r>
          </a:p>
        </p:txBody>
      </p:sp>
    </p:spTree>
    <p:extLst>
      <p:ext uri="{BB962C8B-B14F-4D97-AF65-F5344CB8AC3E}">
        <p14:creationId xmlns:p14="http://schemas.microsoft.com/office/powerpoint/2010/main" val="7587706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p>
        </p:txBody>
      </p:sp>
      <p:sp>
        <p:nvSpPr>
          <p:cNvPr id="3" name="Content Placeholder 2"/>
          <p:cNvSpPr>
            <a:spLocks noGrp="1"/>
          </p:cNvSpPr>
          <p:nvPr>
            <p:ph idx="1"/>
          </p:nvPr>
        </p:nvSpPr>
        <p:spPr/>
        <p:txBody>
          <a:bodyPr/>
          <a:lstStyle/>
          <a:p>
            <a:r>
              <a:rPr lang="en-US" sz="2800" dirty="0">
                <a:solidFill>
                  <a:schemeClr val="tx1"/>
                </a:solidFill>
              </a:rPr>
              <a:t>G</a:t>
            </a:r>
            <a:r>
              <a:rPr lang="en-US" sz="2800" dirty="0" smtClean="0">
                <a:solidFill>
                  <a:schemeClr val="tx1"/>
                </a:solidFill>
              </a:rPr>
              <a:t>. Object </a:t>
            </a:r>
            <a:r>
              <a:rPr lang="en-US" sz="2800" dirty="0">
                <a:solidFill>
                  <a:schemeClr val="tx1"/>
                </a:solidFill>
              </a:rPr>
              <a:t>Detection using YOLO:</a:t>
            </a:r>
          </a:p>
        </p:txBody>
      </p:sp>
      <p:sp>
        <p:nvSpPr>
          <p:cNvPr id="4" name="Content Placeholder 3"/>
          <p:cNvSpPr>
            <a:spLocks noGrp="1"/>
          </p:cNvSpPr>
          <p:nvPr>
            <p:ph idx="10"/>
          </p:nvPr>
        </p:nvSpPr>
        <p:spPr/>
        <p:txBody>
          <a:bodyPr/>
          <a:lstStyle/>
          <a:p>
            <a:r>
              <a:rPr lang="en-US" sz="2400" dirty="0">
                <a:solidFill>
                  <a:schemeClr val="tx1"/>
                </a:solidFill>
              </a:rPr>
              <a:t>Inside the loop, the code uses the YOLO model to </a:t>
            </a:r>
            <a:endParaRPr lang="en-US" sz="2400" dirty="0" smtClean="0">
              <a:solidFill>
                <a:schemeClr val="tx1"/>
              </a:solidFill>
            </a:endParaRPr>
          </a:p>
          <a:p>
            <a:r>
              <a:rPr lang="en-US" sz="2400" dirty="0" smtClean="0">
                <a:solidFill>
                  <a:schemeClr val="tx1"/>
                </a:solidFill>
              </a:rPr>
              <a:t>perform </a:t>
            </a:r>
            <a:r>
              <a:rPr lang="en-US" sz="2400" dirty="0">
                <a:solidFill>
                  <a:schemeClr val="tx1"/>
                </a:solidFill>
              </a:rPr>
              <a:t>object detection on the current frame. It sets a confidence threshold of </a:t>
            </a:r>
            <a:r>
              <a:rPr lang="en-US" sz="2400" dirty="0" smtClean="0">
                <a:solidFill>
                  <a:schemeClr val="tx1"/>
                </a:solidFill>
              </a:rPr>
              <a:t>0.6 </a:t>
            </a:r>
            <a:r>
              <a:rPr lang="en-US" sz="2400" dirty="0">
                <a:solidFill>
                  <a:schemeClr val="tx1"/>
                </a:solidFill>
              </a:rPr>
              <a:t>and retrieves the </a:t>
            </a:r>
            <a:endParaRPr lang="en-US" sz="2400" dirty="0" smtClean="0">
              <a:solidFill>
                <a:schemeClr val="tx1"/>
              </a:solidFill>
            </a:endParaRPr>
          </a:p>
          <a:p>
            <a:r>
              <a:rPr lang="en-US" sz="2400" dirty="0" smtClean="0">
                <a:solidFill>
                  <a:schemeClr val="tx1"/>
                </a:solidFill>
              </a:rPr>
              <a:t>detection </a:t>
            </a:r>
            <a:r>
              <a:rPr lang="en-US" sz="2400" dirty="0">
                <a:solidFill>
                  <a:schemeClr val="tx1"/>
                </a:solidFill>
              </a:rPr>
              <a:t>results.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0121" y="4509120"/>
            <a:ext cx="5151774" cy="2232248"/>
          </a:xfrm>
          <a:prstGeom prst="rect">
            <a:avLst/>
          </a:prstGeom>
          <a:ln>
            <a:noFill/>
          </a:ln>
          <a:effectLst>
            <a:softEdge rad="112500"/>
          </a:effectLst>
        </p:spPr>
      </p:pic>
      <p:sp>
        <p:nvSpPr>
          <p:cNvPr id="6" name="TextBox 5"/>
          <p:cNvSpPr txBox="1"/>
          <p:nvPr/>
        </p:nvSpPr>
        <p:spPr>
          <a:xfrm>
            <a:off x="755576" y="4031777"/>
            <a:ext cx="7492757" cy="369332"/>
          </a:xfrm>
          <a:prstGeom prst="rect">
            <a:avLst/>
          </a:prstGeom>
          <a:noFill/>
        </p:spPr>
        <p:txBody>
          <a:bodyPr wrap="none" rtlCol="0">
            <a:spAutoFit/>
          </a:bodyPr>
          <a:lstStyle/>
          <a:p>
            <a:r>
              <a:rPr lang="en-US" dirty="0" err="1">
                <a:solidFill>
                  <a:schemeClr val="tx2"/>
                </a:solidFill>
              </a:rPr>
              <a:t>detect_params</a:t>
            </a:r>
            <a:r>
              <a:rPr lang="en-US" dirty="0">
                <a:solidFill>
                  <a:schemeClr val="tx2"/>
                </a:solidFill>
              </a:rPr>
              <a:t> = </a:t>
            </a:r>
            <a:r>
              <a:rPr lang="en-US" dirty="0" err="1">
                <a:solidFill>
                  <a:schemeClr val="tx2"/>
                </a:solidFill>
              </a:rPr>
              <a:t>model.predict</a:t>
            </a:r>
            <a:r>
              <a:rPr lang="en-US" dirty="0">
                <a:solidFill>
                  <a:schemeClr val="tx2"/>
                </a:solidFill>
              </a:rPr>
              <a:t>(source=[frame], </a:t>
            </a:r>
            <a:r>
              <a:rPr lang="en-US" dirty="0" err="1" smtClean="0">
                <a:solidFill>
                  <a:schemeClr val="tx2"/>
                </a:solidFill>
              </a:rPr>
              <a:t>conf</a:t>
            </a:r>
            <a:r>
              <a:rPr lang="en-US" dirty="0" smtClean="0">
                <a:solidFill>
                  <a:schemeClr val="tx2"/>
                </a:solidFill>
              </a:rPr>
              <a:t>=0.6, </a:t>
            </a:r>
            <a:r>
              <a:rPr lang="en-US" dirty="0">
                <a:solidFill>
                  <a:schemeClr val="tx2"/>
                </a:solidFill>
              </a:rPr>
              <a:t>save=False)</a:t>
            </a:r>
          </a:p>
        </p:txBody>
      </p:sp>
    </p:spTree>
    <p:extLst>
      <p:ext uri="{BB962C8B-B14F-4D97-AF65-F5344CB8AC3E}">
        <p14:creationId xmlns:p14="http://schemas.microsoft.com/office/powerpoint/2010/main" val="28071660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p>
        </p:txBody>
      </p:sp>
      <p:sp>
        <p:nvSpPr>
          <p:cNvPr id="3" name="Content Placeholder 2"/>
          <p:cNvSpPr>
            <a:spLocks noGrp="1"/>
          </p:cNvSpPr>
          <p:nvPr>
            <p:ph idx="1"/>
          </p:nvPr>
        </p:nvSpPr>
        <p:spPr/>
        <p:txBody>
          <a:bodyPr/>
          <a:lstStyle/>
          <a:p>
            <a:r>
              <a:rPr lang="en-US" sz="2800" dirty="0">
                <a:solidFill>
                  <a:schemeClr val="tx1"/>
                </a:solidFill>
              </a:rPr>
              <a:t>H</a:t>
            </a:r>
            <a:r>
              <a:rPr lang="en-US" sz="2800" dirty="0" smtClean="0">
                <a:solidFill>
                  <a:schemeClr val="tx1"/>
                </a:solidFill>
              </a:rPr>
              <a:t>. Drawing </a:t>
            </a:r>
            <a:r>
              <a:rPr lang="en-US" sz="2800" dirty="0">
                <a:solidFill>
                  <a:schemeClr val="tx1"/>
                </a:solidFill>
              </a:rPr>
              <a:t>Bounding Boxes:</a:t>
            </a:r>
          </a:p>
        </p:txBody>
      </p:sp>
      <p:sp>
        <p:nvSpPr>
          <p:cNvPr id="4" name="Content Placeholder 3"/>
          <p:cNvSpPr>
            <a:spLocks noGrp="1"/>
          </p:cNvSpPr>
          <p:nvPr>
            <p:ph idx="10"/>
          </p:nvPr>
        </p:nvSpPr>
        <p:spPr/>
        <p:txBody>
          <a:bodyPr/>
          <a:lstStyle/>
          <a:p>
            <a:r>
              <a:rPr lang="en-US" sz="2400" dirty="0">
                <a:solidFill>
                  <a:schemeClr val="tx1"/>
                </a:solidFill>
              </a:rPr>
              <a:t>For each detected object, the code retrieves the </a:t>
            </a:r>
            <a:endParaRPr lang="en-US" sz="2400" dirty="0" smtClean="0">
              <a:solidFill>
                <a:schemeClr val="tx1"/>
              </a:solidFill>
            </a:endParaRPr>
          </a:p>
          <a:p>
            <a:r>
              <a:rPr lang="en-US" sz="2400" dirty="0" smtClean="0">
                <a:solidFill>
                  <a:schemeClr val="tx1"/>
                </a:solidFill>
              </a:rPr>
              <a:t>bounding </a:t>
            </a:r>
            <a:r>
              <a:rPr lang="en-US" sz="2400" dirty="0">
                <a:solidFill>
                  <a:schemeClr val="tx1"/>
                </a:solidFill>
              </a:rPr>
              <a:t>box coordinates, class ID, and confidence. It draws a rectangle around the object on the frame and displays the class label and confidence percentage.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8759" y="4077072"/>
            <a:ext cx="3672408" cy="2448272"/>
          </a:xfrm>
          <a:prstGeom prst="rect">
            <a:avLst/>
          </a:prstGeom>
          <a:ln>
            <a:noFill/>
          </a:ln>
          <a:effectLst>
            <a:softEdge rad="112500"/>
          </a:effectLst>
        </p:spPr>
      </p:pic>
      <p:sp>
        <p:nvSpPr>
          <p:cNvPr id="6" name="TextBox 5"/>
          <p:cNvSpPr txBox="1"/>
          <p:nvPr/>
        </p:nvSpPr>
        <p:spPr>
          <a:xfrm>
            <a:off x="755576" y="3789040"/>
            <a:ext cx="4393895" cy="3139321"/>
          </a:xfrm>
          <a:prstGeom prst="rect">
            <a:avLst/>
          </a:prstGeom>
          <a:noFill/>
        </p:spPr>
        <p:txBody>
          <a:bodyPr wrap="none" rtlCol="0">
            <a:spAutoFit/>
          </a:bodyPr>
          <a:lstStyle/>
          <a:p>
            <a:r>
              <a:rPr lang="en-US" dirty="0">
                <a:solidFill>
                  <a:schemeClr val="tx2"/>
                </a:solidFill>
              </a:rPr>
              <a:t>boxes = </a:t>
            </a:r>
            <a:r>
              <a:rPr lang="en-US" dirty="0" err="1">
                <a:solidFill>
                  <a:schemeClr val="tx2"/>
                </a:solidFill>
              </a:rPr>
              <a:t>detect_params</a:t>
            </a:r>
            <a:r>
              <a:rPr lang="en-US" dirty="0">
                <a:solidFill>
                  <a:schemeClr val="tx2"/>
                </a:solidFill>
              </a:rPr>
              <a:t>[0].boxes</a:t>
            </a:r>
          </a:p>
          <a:p>
            <a:r>
              <a:rPr lang="en-US" dirty="0">
                <a:solidFill>
                  <a:schemeClr val="tx2"/>
                </a:solidFill>
              </a:rPr>
              <a:t>        box = boxes[</a:t>
            </a:r>
            <a:r>
              <a:rPr lang="en-US" dirty="0" err="1">
                <a:solidFill>
                  <a:schemeClr val="tx2"/>
                </a:solidFill>
              </a:rPr>
              <a:t>i</a:t>
            </a:r>
            <a:r>
              <a:rPr lang="en-US" dirty="0">
                <a:solidFill>
                  <a:schemeClr val="tx2"/>
                </a:solidFill>
              </a:rPr>
              <a:t>]  # returns one box</a:t>
            </a:r>
          </a:p>
          <a:p>
            <a:r>
              <a:rPr lang="en-US" dirty="0">
                <a:solidFill>
                  <a:schemeClr val="tx2"/>
                </a:solidFill>
              </a:rPr>
              <a:t>        </a:t>
            </a:r>
            <a:r>
              <a:rPr lang="en-US" dirty="0" err="1">
                <a:solidFill>
                  <a:schemeClr val="tx2"/>
                </a:solidFill>
              </a:rPr>
              <a:t>clsID</a:t>
            </a:r>
            <a:r>
              <a:rPr lang="en-US" dirty="0">
                <a:solidFill>
                  <a:schemeClr val="tx2"/>
                </a:solidFill>
              </a:rPr>
              <a:t> = </a:t>
            </a:r>
            <a:r>
              <a:rPr lang="en-US" dirty="0" err="1">
                <a:solidFill>
                  <a:schemeClr val="tx2"/>
                </a:solidFill>
              </a:rPr>
              <a:t>box.cls.numpy</a:t>
            </a:r>
            <a:r>
              <a:rPr lang="en-US" dirty="0">
                <a:solidFill>
                  <a:schemeClr val="tx2"/>
                </a:solidFill>
              </a:rPr>
              <a:t>()[0]</a:t>
            </a:r>
          </a:p>
          <a:p>
            <a:r>
              <a:rPr lang="en-US" dirty="0">
                <a:solidFill>
                  <a:schemeClr val="tx2"/>
                </a:solidFill>
              </a:rPr>
              <a:t>        </a:t>
            </a:r>
            <a:r>
              <a:rPr lang="en-US" dirty="0" err="1">
                <a:solidFill>
                  <a:schemeClr val="tx2"/>
                </a:solidFill>
              </a:rPr>
              <a:t>conf</a:t>
            </a:r>
            <a:r>
              <a:rPr lang="en-US" dirty="0">
                <a:solidFill>
                  <a:schemeClr val="tx2"/>
                </a:solidFill>
              </a:rPr>
              <a:t> = </a:t>
            </a:r>
            <a:r>
              <a:rPr lang="en-US" dirty="0" err="1">
                <a:solidFill>
                  <a:schemeClr val="tx2"/>
                </a:solidFill>
              </a:rPr>
              <a:t>box.conf.numpy</a:t>
            </a:r>
            <a:r>
              <a:rPr lang="en-US" dirty="0">
                <a:solidFill>
                  <a:schemeClr val="tx2"/>
                </a:solidFill>
              </a:rPr>
              <a:t>()[0]</a:t>
            </a:r>
          </a:p>
          <a:p>
            <a:r>
              <a:rPr lang="en-US" dirty="0">
                <a:solidFill>
                  <a:schemeClr val="tx2"/>
                </a:solidFill>
              </a:rPr>
              <a:t>        bb = </a:t>
            </a:r>
            <a:r>
              <a:rPr lang="en-US" dirty="0" err="1">
                <a:solidFill>
                  <a:schemeClr val="tx2"/>
                </a:solidFill>
              </a:rPr>
              <a:t>box.xyxy.numpy</a:t>
            </a:r>
            <a:r>
              <a:rPr lang="en-US" dirty="0">
                <a:solidFill>
                  <a:schemeClr val="tx2"/>
                </a:solidFill>
              </a:rPr>
              <a:t>()[0]</a:t>
            </a:r>
          </a:p>
          <a:p>
            <a:endParaRPr lang="en-US" dirty="0">
              <a:solidFill>
                <a:schemeClr val="tx2"/>
              </a:solidFill>
            </a:endParaRPr>
          </a:p>
          <a:p>
            <a:r>
              <a:rPr lang="en-US" dirty="0">
                <a:solidFill>
                  <a:schemeClr val="tx2"/>
                </a:solidFill>
              </a:rPr>
              <a:t>        cv2.rectangle(</a:t>
            </a:r>
          </a:p>
          <a:p>
            <a:r>
              <a:rPr lang="en-US" dirty="0">
                <a:solidFill>
                  <a:schemeClr val="tx2"/>
                </a:solidFill>
              </a:rPr>
              <a:t>            frame,</a:t>
            </a:r>
          </a:p>
          <a:p>
            <a:r>
              <a:rPr lang="en-US" dirty="0">
                <a:solidFill>
                  <a:schemeClr val="tx2"/>
                </a:solidFill>
              </a:rPr>
              <a:t>            (</a:t>
            </a:r>
            <a:r>
              <a:rPr lang="en-US" dirty="0" err="1">
                <a:solidFill>
                  <a:schemeClr val="tx2"/>
                </a:solidFill>
              </a:rPr>
              <a:t>int</a:t>
            </a:r>
            <a:r>
              <a:rPr lang="en-US" dirty="0">
                <a:solidFill>
                  <a:schemeClr val="tx2"/>
                </a:solidFill>
              </a:rPr>
              <a:t>(bb[0]), </a:t>
            </a:r>
            <a:r>
              <a:rPr lang="en-US" dirty="0" err="1">
                <a:solidFill>
                  <a:schemeClr val="tx2"/>
                </a:solidFill>
              </a:rPr>
              <a:t>int</a:t>
            </a:r>
            <a:r>
              <a:rPr lang="en-US" dirty="0">
                <a:solidFill>
                  <a:schemeClr val="tx2"/>
                </a:solidFill>
              </a:rPr>
              <a:t>(bb[1])),</a:t>
            </a:r>
          </a:p>
          <a:p>
            <a:r>
              <a:rPr lang="en-US" dirty="0">
                <a:solidFill>
                  <a:schemeClr val="tx2"/>
                </a:solidFill>
              </a:rPr>
              <a:t>            (</a:t>
            </a:r>
            <a:r>
              <a:rPr lang="en-US" dirty="0" err="1">
                <a:solidFill>
                  <a:schemeClr val="tx2"/>
                </a:solidFill>
              </a:rPr>
              <a:t>int</a:t>
            </a:r>
            <a:r>
              <a:rPr lang="en-US" dirty="0">
                <a:solidFill>
                  <a:schemeClr val="tx2"/>
                </a:solidFill>
              </a:rPr>
              <a:t>(bb[2]), </a:t>
            </a:r>
            <a:r>
              <a:rPr lang="en-US" dirty="0" err="1">
                <a:solidFill>
                  <a:schemeClr val="tx2"/>
                </a:solidFill>
              </a:rPr>
              <a:t>int</a:t>
            </a:r>
            <a:r>
              <a:rPr lang="en-US" dirty="0">
                <a:solidFill>
                  <a:schemeClr val="tx2"/>
                </a:solidFill>
              </a:rPr>
              <a:t>(bb[3])),</a:t>
            </a:r>
          </a:p>
          <a:p>
            <a:r>
              <a:rPr lang="en-US" dirty="0">
                <a:solidFill>
                  <a:schemeClr val="tx2"/>
                </a:solidFill>
              </a:rPr>
              <a:t>            </a:t>
            </a:r>
            <a:r>
              <a:rPr lang="en-US" dirty="0" err="1">
                <a:solidFill>
                  <a:schemeClr val="tx2"/>
                </a:solidFill>
              </a:rPr>
              <a:t>detection_colors</a:t>
            </a:r>
            <a:r>
              <a:rPr lang="en-US" dirty="0">
                <a:solidFill>
                  <a:schemeClr val="tx2"/>
                </a:solidFill>
              </a:rPr>
              <a:t>[</a:t>
            </a:r>
            <a:r>
              <a:rPr lang="en-US" dirty="0" err="1">
                <a:solidFill>
                  <a:schemeClr val="tx2"/>
                </a:solidFill>
              </a:rPr>
              <a:t>int</a:t>
            </a:r>
            <a:r>
              <a:rPr lang="en-US" dirty="0">
                <a:solidFill>
                  <a:schemeClr val="tx2"/>
                </a:solidFill>
              </a:rPr>
              <a:t>(</a:t>
            </a:r>
            <a:r>
              <a:rPr lang="en-US" dirty="0" err="1">
                <a:solidFill>
                  <a:schemeClr val="tx2"/>
                </a:solidFill>
              </a:rPr>
              <a:t>clsID</a:t>
            </a:r>
            <a:r>
              <a:rPr lang="en-US" dirty="0" smtClean="0">
                <a:solidFill>
                  <a:schemeClr val="tx2"/>
                </a:solidFill>
              </a:rPr>
              <a:t>)],3,)</a:t>
            </a:r>
            <a:endParaRPr lang="en-US" dirty="0">
              <a:solidFill>
                <a:schemeClr val="tx2"/>
              </a:solidFill>
            </a:endParaRPr>
          </a:p>
        </p:txBody>
      </p:sp>
    </p:spTree>
    <p:extLst>
      <p:ext uri="{BB962C8B-B14F-4D97-AF65-F5344CB8AC3E}">
        <p14:creationId xmlns:p14="http://schemas.microsoft.com/office/powerpoint/2010/main" val="2798750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solidFill>
                <a:schemeClr val="tx1"/>
              </a:solidFill>
            </a:endParaRPr>
          </a:p>
        </p:txBody>
      </p:sp>
      <p:sp>
        <p:nvSpPr>
          <p:cNvPr id="3" name="Content Placeholder 2"/>
          <p:cNvSpPr>
            <a:spLocks noGrp="1"/>
          </p:cNvSpPr>
          <p:nvPr>
            <p:ph idx="1"/>
          </p:nvPr>
        </p:nvSpPr>
        <p:spPr/>
        <p:txBody>
          <a:bodyPr/>
          <a:lstStyle/>
          <a:p>
            <a:r>
              <a:rPr lang="en-US" sz="2800" dirty="0">
                <a:solidFill>
                  <a:schemeClr val="tx1"/>
                </a:solidFill>
              </a:rPr>
              <a:t>Explanatory </a:t>
            </a:r>
            <a:r>
              <a:rPr lang="en-US" sz="2800" dirty="0" smtClean="0">
                <a:solidFill>
                  <a:schemeClr val="tx1"/>
                </a:solidFill>
              </a:rPr>
              <a:t>video</a:t>
            </a:r>
            <a:r>
              <a:rPr lang="ar-EG" sz="2800" dirty="0" smtClean="0">
                <a:solidFill>
                  <a:schemeClr val="tx1"/>
                </a:solidFill>
              </a:rPr>
              <a:t>:</a:t>
            </a:r>
            <a:endParaRPr lang="en-US" sz="2800" dirty="0"/>
          </a:p>
        </p:txBody>
      </p:sp>
      <p:pic>
        <p:nvPicPr>
          <p:cNvPr id="5" name="1064002762-preview">
            <a:hlinkClick r:id="" action="ppaction://media"/>
          </p:cNvPr>
          <p:cNvPicPr>
            <a:picLocks noGrp="1" noChangeAspect="1"/>
          </p:cNvPicPr>
          <p:nvPr>
            <p:ph idx="10"/>
            <a:videoFile r:link="rId2"/>
            <p:extLst>
              <p:ext uri="{DAA4B4D4-6D71-4841-9C94-3DE7FCFB9230}">
                <p14:media xmlns:p14="http://schemas.microsoft.com/office/powerpoint/2010/main" r:embed="rId1"/>
              </p:ext>
            </p:extLst>
          </p:nvPr>
        </p:nvPicPr>
        <p:blipFill>
          <a:blip r:embed="rId4"/>
          <a:stretch>
            <a:fillRect/>
          </a:stretch>
        </p:blipFill>
        <p:spPr>
          <a:xfrm>
            <a:off x="755576" y="2132856"/>
            <a:ext cx="7632848" cy="4032845"/>
          </a:xfrm>
        </p:spPr>
      </p:pic>
    </p:spTree>
    <p:extLst>
      <p:ext uri="{BB962C8B-B14F-4D97-AF65-F5344CB8AC3E}">
        <p14:creationId xmlns:p14="http://schemas.microsoft.com/office/powerpoint/2010/main" val="19237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p>
        </p:txBody>
      </p:sp>
      <p:sp>
        <p:nvSpPr>
          <p:cNvPr id="3" name="Content Placeholder 2"/>
          <p:cNvSpPr>
            <a:spLocks noGrp="1"/>
          </p:cNvSpPr>
          <p:nvPr>
            <p:ph idx="1"/>
          </p:nvPr>
        </p:nvSpPr>
        <p:spPr/>
        <p:txBody>
          <a:bodyPr/>
          <a:lstStyle/>
          <a:p>
            <a:r>
              <a:rPr lang="en-US" sz="2800" dirty="0" smtClean="0">
                <a:solidFill>
                  <a:schemeClr val="tx1"/>
                </a:solidFill>
              </a:rPr>
              <a:t>I. Counting </a:t>
            </a:r>
            <a:r>
              <a:rPr lang="en-US" sz="2800" dirty="0">
                <a:solidFill>
                  <a:schemeClr val="tx1"/>
                </a:solidFill>
              </a:rPr>
              <a:t>Objects:</a:t>
            </a:r>
          </a:p>
        </p:txBody>
      </p:sp>
      <p:sp>
        <p:nvSpPr>
          <p:cNvPr id="4" name="Content Placeholder 3"/>
          <p:cNvSpPr>
            <a:spLocks noGrp="1"/>
          </p:cNvSpPr>
          <p:nvPr>
            <p:ph idx="10"/>
          </p:nvPr>
        </p:nvSpPr>
        <p:spPr/>
        <p:txBody>
          <a:bodyPr/>
          <a:lstStyle/>
          <a:p>
            <a:r>
              <a:rPr lang="en-US" sz="2400" dirty="0">
                <a:solidFill>
                  <a:schemeClr val="tx1"/>
                </a:solidFill>
              </a:rPr>
              <a:t>The code keeps track of the count of each detected </a:t>
            </a:r>
            <a:endParaRPr lang="en-US" sz="2400" dirty="0" smtClean="0">
              <a:solidFill>
                <a:schemeClr val="tx1"/>
              </a:solidFill>
            </a:endParaRPr>
          </a:p>
          <a:p>
            <a:r>
              <a:rPr lang="en-US" sz="2400" dirty="0" smtClean="0">
                <a:solidFill>
                  <a:schemeClr val="tx1"/>
                </a:solidFill>
              </a:rPr>
              <a:t>object </a:t>
            </a:r>
            <a:r>
              <a:rPr lang="en-US" sz="2400" dirty="0">
                <a:solidFill>
                  <a:schemeClr val="tx1"/>
                </a:solidFill>
              </a:rPr>
              <a:t>class in the current frame. It compares the </a:t>
            </a:r>
            <a:endParaRPr lang="en-US" sz="2400" dirty="0" smtClean="0">
              <a:solidFill>
                <a:schemeClr val="tx1"/>
              </a:solidFill>
            </a:endParaRPr>
          </a:p>
          <a:p>
            <a:r>
              <a:rPr lang="en-US" sz="2400" dirty="0" smtClean="0">
                <a:solidFill>
                  <a:schemeClr val="tx1"/>
                </a:solidFill>
              </a:rPr>
              <a:t>current </a:t>
            </a:r>
            <a:r>
              <a:rPr lang="en-US" sz="2400" dirty="0">
                <a:solidFill>
                  <a:schemeClr val="tx1"/>
                </a:solidFill>
              </a:rPr>
              <a:t>count to the previous count to determine if </a:t>
            </a:r>
            <a:endParaRPr lang="en-US" sz="2400" dirty="0" smtClean="0">
              <a:solidFill>
                <a:schemeClr val="tx1"/>
              </a:solidFill>
            </a:endParaRPr>
          </a:p>
          <a:p>
            <a:r>
              <a:rPr lang="en-US" sz="2400" dirty="0" smtClean="0">
                <a:solidFill>
                  <a:schemeClr val="tx1"/>
                </a:solidFill>
              </a:rPr>
              <a:t>there </a:t>
            </a:r>
            <a:r>
              <a:rPr lang="en-US" sz="2400" dirty="0">
                <a:solidFill>
                  <a:schemeClr val="tx1"/>
                </a:solidFill>
              </a:rPr>
              <a:t>is a change.</a:t>
            </a:r>
          </a:p>
        </p:txBody>
      </p:sp>
      <p:sp>
        <p:nvSpPr>
          <p:cNvPr id="5" name="TextBox 4"/>
          <p:cNvSpPr txBox="1"/>
          <p:nvPr/>
        </p:nvSpPr>
        <p:spPr>
          <a:xfrm>
            <a:off x="755576" y="4653136"/>
            <a:ext cx="5618718" cy="923330"/>
          </a:xfrm>
          <a:prstGeom prst="rect">
            <a:avLst/>
          </a:prstGeom>
          <a:noFill/>
        </p:spPr>
        <p:txBody>
          <a:bodyPr wrap="none" rtlCol="0">
            <a:spAutoFit/>
          </a:bodyPr>
          <a:lstStyle/>
          <a:p>
            <a:r>
              <a:rPr lang="en-US" dirty="0">
                <a:solidFill>
                  <a:schemeClr val="tx2"/>
                </a:solidFill>
              </a:rPr>
              <a:t>for </a:t>
            </a:r>
            <a:r>
              <a:rPr lang="en-US" dirty="0" err="1">
                <a:solidFill>
                  <a:schemeClr val="tx2"/>
                </a:solidFill>
              </a:rPr>
              <a:t>i</a:t>
            </a:r>
            <a:r>
              <a:rPr lang="en-US" dirty="0">
                <a:solidFill>
                  <a:schemeClr val="tx2"/>
                </a:solidFill>
              </a:rPr>
              <a:t> in range(</a:t>
            </a:r>
            <a:r>
              <a:rPr lang="en-US" dirty="0" err="1">
                <a:solidFill>
                  <a:schemeClr val="tx2"/>
                </a:solidFill>
              </a:rPr>
              <a:t>len</a:t>
            </a:r>
            <a:r>
              <a:rPr lang="en-US" dirty="0">
                <a:solidFill>
                  <a:schemeClr val="tx2"/>
                </a:solidFill>
              </a:rPr>
              <a:t>(</a:t>
            </a:r>
            <a:r>
              <a:rPr lang="en-US" dirty="0" err="1">
                <a:solidFill>
                  <a:schemeClr val="tx2"/>
                </a:solidFill>
              </a:rPr>
              <a:t>class_list</a:t>
            </a:r>
            <a:r>
              <a:rPr lang="en-US" dirty="0">
                <a:solidFill>
                  <a:schemeClr val="tx2"/>
                </a:solidFill>
              </a:rPr>
              <a:t>)):</a:t>
            </a:r>
          </a:p>
          <a:p>
            <a:r>
              <a:rPr lang="en-US" dirty="0">
                <a:solidFill>
                  <a:schemeClr val="tx2"/>
                </a:solidFill>
              </a:rPr>
              <a:t>    if </a:t>
            </a:r>
            <a:r>
              <a:rPr lang="en-US" dirty="0" err="1">
                <a:solidFill>
                  <a:schemeClr val="tx2"/>
                </a:solidFill>
              </a:rPr>
              <a:t>current_object_count</a:t>
            </a:r>
            <a:r>
              <a:rPr lang="en-US" dirty="0">
                <a:solidFill>
                  <a:schemeClr val="tx2"/>
                </a:solidFill>
              </a:rPr>
              <a:t>[</a:t>
            </a:r>
            <a:r>
              <a:rPr lang="en-US" dirty="0" err="1">
                <a:solidFill>
                  <a:schemeClr val="tx2"/>
                </a:solidFill>
              </a:rPr>
              <a:t>i</a:t>
            </a:r>
            <a:r>
              <a:rPr lang="en-US" dirty="0">
                <a:solidFill>
                  <a:schemeClr val="tx2"/>
                </a:solidFill>
              </a:rPr>
              <a:t>] != </a:t>
            </a:r>
            <a:r>
              <a:rPr lang="en-US" dirty="0" err="1">
                <a:solidFill>
                  <a:schemeClr val="tx2"/>
                </a:solidFill>
              </a:rPr>
              <a:t>prev_object_count</a:t>
            </a:r>
            <a:r>
              <a:rPr lang="en-US" dirty="0">
                <a:solidFill>
                  <a:schemeClr val="tx2"/>
                </a:solidFill>
              </a:rPr>
              <a:t>[</a:t>
            </a:r>
            <a:r>
              <a:rPr lang="en-US" dirty="0" err="1">
                <a:solidFill>
                  <a:schemeClr val="tx2"/>
                </a:solidFill>
              </a:rPr>
              <a:t>i</a:t>
            </a:r>
            <a:r>
              <a:rPr lang="en-US" dirty="0">
                <a:solidFill>
                  <a:schemeClr val="tx2"/>
                </a:solidFill>
              </a:rPr>
              <a:t>]:</a:t>
            </a:r>
          </a:p>
          <a:p>
            <a:r>
              <a:rPr lang="en-US" dirty="0">
                <a:solidFill>
                  <a:schemeClr val="tx2"/>
                </a:solidFill>
              </a:rPr>
              <a:t>        </a:t>
            </a:r>
            <a:r>
              <a:rPr lang="en-US" dirty="0" err="1">
                <a:solidFill>
                  <a:schemeClr val="tx2"/>
                </a:solidFill>
              </a:rPr>
              <a:t>prev_object_count</a:t>
            </a:r>
            <a:r>
              <a:rPr lang="en-US" dirty="0">
                <a:solidFill>
                  <a:schemeClr val="tx2"/>
                </a:solidFill>
              </a:rPr>
              <a:t>[</a:t>
            </a:r>
            <a:r>
              <a:rPr lang="en-US" dirty="0" err="1">
                <a:solidFill>
                  <a:schemeClr val="tx2"/>
                </a:solidFill>
              </a:rPr>
              <a:t>i</a:t>
            </a:r>
            <a:r>
              <a:rPr lang="en-US" dirty="0">
                <a:solidFill>
                  <a:schemeClr val="tx2"/>
                </a:solidFill>
              </a:rPr>
              <a:t>] = </a:t>
            </a:r>
            <a:r>
              <a:rPr lang="en-US" dirty="0" err="1">
                <a:solidFill>
                  <a:schemeClr val="tx2"/>
                </a:solidFill>
              </a:rPr>
              <a:t>current_object_count</a:t>
            </a:r>
            <a:r>
              <a:rPr lang="en-US" dirty="0">
                <a:solidFill>
                  <a:schemeClr val="tx2"/>
                </a:solidFill>
              </a:rPr>
              <a:t>[</a:t>
            </a:r>
            <a:r>
              <a:rPr lang="en-US" dirty="0" err="1">
                <a:solidFill>
                  <a:schemeClr val="tx2"/>
                </a:solidFill>
              </a:rPr>
              <a:t>i</a:t>
            </a:r>
            <a:r>
              <a:rPr lang="en-US" dirty="0">
                <a:solidFill>
                  <a:schemeClr val="tx2"/>
                </a:solidFill>
              </a:rPr>
              <a:t>]</a:t>
            </a:r>
          </a:p>
        </p:txBody>
      </p:sp>
    </p:spTree>
    <p:extLst>
      <p:ext uri="{BB962C8B-B14F-4D97-AF65-F5344CB8AC3E}">
        <p14:creationId xmlns:p14="http://schemas.microsoft.com/office/powerpoint/2010/main" val="4587409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p>
        </p:txBody>
      </p:sp>
      <p:sp>
        <p:nvSpPr>
          <p:cNvPr id="3" name="Content Placeholder 2"/>
          <p:cNvSpPr>
            <a:spLocks noGrp="1"/>
          </p:cNvSpPr>
          <p:nvPr>
            <p:ph idx="1"/>
          </p:nvPr>
        </p:nvSpPr>
        <p:spPr/>
        <p:txBody>
          <a:bodyPr/>
          <a:lstStyle/>
          <a:p>
            <a:r>
              <a:rPr lang="en-US" sz="2800" dirty="0">
                <a:solidFill>
                  <a:schemeClr val="tx1"/>
                </a:solidFill>
              </a:rPr>
              <a:t>J</a:t>
            </a:r>
            <a:r>
              <a:rPr lang="en-US" sz="2800" dirty="0" smtClean="0">
                <a:solidFill>
                  <a:schemeClr val="tx1"/>
                </a:solidFill>
              </a:rPr>
              <a:t>. Text-to-Speech </a:t>
            </a:r>
            <a:r>
              <a:rPr lang="en-US" sz="2800" dirty="0">
                <a:solidFill>
                  <a:schemeClr val="tx1"/>
                </a:solidFill>
              </a:rPr>
              <a:t>Announcement:</a:t>
            </a:r>
          </a:p>
        </p:txBody>
      </p:sp>
      <p:sp>
        <p:nvSpPr>
          <p:cNvPr id="4" name="Content Placeholder 3"/>
          <p:cNvSpPr>
            <a:spLocks noGrp="1"/>
          </p:cNvSpPr>
          <p:nvPr>
            <p:ph idx="10"/>
          </p:nvPr>
        </p:nvSpPr>
        <p:spPr/>
        <p:txBody>
          <a:bodyPr/>
          <a:lstStyle/>
          <a:p>
            <a:r>
              <a:rPr lang="en-US" sz="2400" dirty="0">
                <a:solidFill>
                  <a:schemeClr val="tx1"/>
                </a:solidFill>
              </a:rPr>
              <a:t>If there is a change in the object count, the code </a:t>
            </a:r>
            <a:endParaRPr lang="en-US" sz="2400" dirty="0" smtClean="0">
              <a:solidFill>
                <a:schemeClr val="tx1"/>
              </a:solidFill>
            </a:endParaRPr>
          </a:p>
          <a:p>
            <a:r>
              <a:rPr lang="en-US" sz="2400" dirty="0" smtClean="0">
                <a:solidFill>
                  <a:schemeClr val="tx1"/>
                </a:solidFill>
              </a:rPr>
              <a:t>generates </a:t>
            </a:r>
            <a:r>
              <a:rPr lang="en-US" sz="2400" dirty="0">
                <a:solidFill>
                  <a:schemeClr val="tx1"/>
                </a:solidFill>
              </a:rPr>
              <a:t>a text-to-speech audio file announcing the </a:t>
            </a:r>
            <a:endParaRPr lang="en-US" sz="2400" dirty="0" smtClean="0">
              <a:solidFill>
                <a:schemeClr val="tx1"/>
              </a:solidFill>
            </a:endParaRPr>
          </a:p>
          <a:p>
            <a:r>
              <a:rPr lang="en-US" sz="2400" dirty="0" smtClean="0">
                <a:solidFill>
                  <a:schemeClr val="tx1"/>
                </a:solidFill>
              </a:rPr>
              <a:t>count </a:t>
            </a:r>
            <a:r>
              <a:rPr lang="en-US" sz="2400" dirty="0">
                <a:solidFill>
                  <a:schemeClr val="tx1"/>
                </a:solidFill>
              </a:rPr>
              <a:t>of the detected objects. It uses </a:t>
            </a:r>
            <a:r>
              <a:rPr lang="en-US" sz="2400" dirty="0" err="1">
                <a:solidFill>
                  <a:schemeClr val="tx1"/>
                </a:solidFill>
              </a:rPr>
              <a:t>gTTS</a:t>
            </a:r>
            <a:r>
              <a:rPr lang="en-US" sz="2400" dirty="0">
                <a:solidFill>
                  <a:schemeClr val="tx1"/>
                </a:solidFill>
              </a:rPr>
              <a:t> to convert </a:t>
            </a:r>
            <a:endParaRPr lang="en-US" sz="2400" dirty="0" smtClean="0">
              <a:solidFill>
                <a:schemeClr val="tx1"/>
              </a:solidFill>
            </a:endParaRPr>
          </a:p>
          <a:p>
            <a:r>
              <a:rPr lang="en-US" sz="2400" dirty="0" smtClean="0">
                <a:solidFill>
                  <a:schemeClr val="tx1"/>
                </a:solidFill>
              </a:rPr>
              <a:t>the </a:t>
            </a:r>
            <a:r>
              <a:rPr lang="en-US" sz="2400" dirty="0">
                <a:solidFill>
                  <a:schemeClr val="tx1"/>
                </a:solidFill>
              </a:rPr>
              <a:t>text to speech, saves the audio file, plays it using </a:t>
            </a:r>
            <a:endParaRPr lang="en-US" sz="2400" dirty="0" smtClean="0">
              <a:solidFill>
                <a:schemeClr val="tx1"/>
              </a:solidFill>
            </a:endParaRPr>
          </a:p>
          <a:p>
            <a:r>
              <a:rPr lang="en-US" sz="2400" dirty="0" err="1" smtClean="0">
                <a:solidFill>
                  <a:schemeClr val="tx1"/>
                </a:solidFill>
              </a:rPr>
              <a:t>playsound</a:t>
            </a:r>
            <a:r>
              <a:rPr lang="en-US" sz="2400" dirty="0">
                <a:solidFill>
                  <a:schemeClr val="tx1"/>
                </a:solidFill>
              </a:rPr>
              <a:t>, and removes the audio file.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4896" y="3933056"/>
            <a:ext cx="2099214" cy="2025775"/>
          </a:xfrm>
          <a:prstGeom prst="rect">
            <a:avLst/>
          </a:prstGeom>
          <a:ln>
            <a:noFill/>
          </a:ln>
          <a:effectLst>
            <a:softEdge rad="112500"/>
          </a:effectLst>
        </p:spPr>
      </p:pic>
      <p:sp>
        <p:nvSpPr>
          <p:cNvPr id="6" name="TextBox 5"/>
          <p:cNvSpPr txBox="1"/>
          <p:nvPr/>
        </p:nvSpPr>
        <p:spPr>
          <a:xfrm>
            <a:off x="755576" y="4723980"/>
            <a:ext cx="6883487" cy="1754326"/>
          </a:xfrm>
          <a:prstGeom prst="rect">
            <a:avLst/>
          </a:prstGeom>
          <a:noFill/>
        </p:spPr>
        <p:txBody>
          <a:bodyPr wrap="none" rtlCol="0">
            <a:spAutoFit/>
          </a:bodyPr>
          <a:lstStyle/>
          <a:p>
            <a:r>
              <a:rPr lang="en-US" dirty="0">
                <a:solidFill>
                  <a:schemeClr val="tx2"/>
                </a:solidFill>
              </a:rPr>
              <a:t>if </a:t>
            </a:r>
            <a:r>
              <a:rPr lang="en-US" dirty="0" err="1">
                <a:solidFill>
                  <a:schemeClr val="tx2"/>
                </a:solidFill>
              </a:rPr>
              <a:t>current_object_count</a:t>
            </a:r>
            <a:r>
              <a:rPr lang="en-US" dirty="0">
                <a:solidFill>
                  <a:schemeClr val="tx2"/>
                </a:solidFill>
              </a:rPr>
              <a:t>[</a:t>
            </a:r>
            <a:r>
              <a:rPr lang="en-US" dirty="0" err="1">
                <a:solidFill>
                  <a:schemeClr val="tx2"/>
                </a:solidFill>
              </a:rPr>
              <a:t>i</a:t>
            </a:r>
            <a:r>
              <a:rPr lang="en-US" dirty="0">
                <a:solidFill>
                  <a:schemeClr val="tx2"/>
                </a:solidFill>
              </a:rPr>
              <a:t>] != 0:</a:t>
            </a:r>
          </a:p>
          <a:p>
            <a:r>
              <a:rPr lang="en-US" dirty="0">
                <a:solidFill>
                  <a:schemeClr val="tx2"/>
                </a:solidFill>
              </a:rPr>
              <a:t>       </a:t>
            </a:r>
            <a:r>
              <a:rPr lang="en-US" dirty="0" err="1" smtClean="0">
                <a:solidFill>
                  <a:schemeClr val="tx2"/>
                </a:solidFill>
              </a:rPr>
              <a:t>object_count_text</a:t>
            </a:r>
            <a:r>
              <a:rPr lang="en-US" dirty="0" smtClean="0">
                <a:solidFill>
                  <a:schemeClr val="tx2"/>
                </a:solidFill>
              </a:rPr>
              <a:t> </a:t>
            </a:r>
            <a:r>
              <a:rPr lang="en-US" dirty="0">
                <a:solidFill>
                  <a:schemeClr val="tx2"/>
                </a:solidFill>
              </a:rPr>
              <a:t>= </a:t>
            </a:r>
            <a:r>
              <a:rPr lang="en-US" dirty="0" err="1">
                <a:solidFill>
                  <a:schemeClr val="tx2"/>
                </a:solidFill>
              </a:rPr>
              <a:t>str</a:t>
            </a:r>
            <a:r>
              <a:rPr lang="en-US" dirty="0">
                <a:solidFill>
                  <a:schemeClr val="tx2"/>
                </a:solidFill>
              </a:rPr>
              <a:t>(</a:t>
            </a:r>
            <a:r>
              <a:rPr lang="en-US" dirty="0" err="1">
                <a:solidFill>
                  <a:schemeClr val="tx2"/>
                </a:solidFill>
              </a:rPr>
              <a:t>current_object_count</a:t>
            </a:r>
            <a:r>
              <a:rPr lang="en-US" dirty="0">
                <a:solidFill>
                  <a:schemeClr val="tx2"/>
                </a:solidFill>
              </a:rPr>
              <a:t>[</a:t>
            </a:r>
            <a:r>
              <a:rPr lang="en-US" dirty="0" err="1">
                <a:solidFill>
                  <a:schemeClr val="tx2"/>
                </a:solidFill>
              </a:rPr>
              <a:t>i</a:t>
            </a:r>
            <a:r>
              <a:rPr lang="en-US" dirty="0">
                <a:solidFill>
                  <a:schemeClr val="tx2"/>
                </a:solidFill>
              </a:rPr>
              <a:t>]) </a:t>
            </a:r>
            <a:endParaRPr lang="en-US" dirty="0" smtClean="0">
              <a:solidFill>
                <a:schemeClr val="tx2"/>
              </a:solidFill>
            </a:endParaRPr>
          </a:p>
          <a:p>
            <a:r>
              <a:rPr lang="en-US" dirty="0">
                <a:solidFill>
                  <a:schemeClr val="tx2"/>
                </a:solidFill>
              </a:rPr>
              <a:t> </a:t>
            </a:r>
            <a:r>
              <a:rPr lang="en-US" dirty="0" smtClean="0">
                <a:solidFill>
                  <a:schemeClr val="tx2"/>
                </a:solidFill>
              </a:rPr>
              <a:t>      + </a:t>
            </a:r>
            <a:r>
              <a:rPr lang="en-US" dirty="0">
                <a:solidFill>
                  <a:schemeClr val="tx2"/>
                </a:solidFill>
              </a:rPr>
              <a:t>" " + </a:t>
            </a:r>
            <a:r>
              <a:rPr lang="en-US" dirty="0" err="1">
                <a:solidFill>
                  <a:schemeClr val="tx2"/>
                </a:solidFill>
              </a:rPr>
              <a:t>class_list</a:t>
            </a:r>
            <a:r>
              <a:rPr lang="en-US" dirty="0">
                <a:solidFill>
                  <a:schemeClr val="tx2"/>
                </a:solidFill>
              </a:rPr>
              <a:t>[</a:t>
            </a:r>
            <a:r>
              <a:rPr lang="en-US" dirty="0" err="1">
                <a:solidFill>
                  <a:schemeClr val="tx2"/>
                </a:solidFill>
              </a:rPr>
              <a:t>i</a:t>
            </a:r>
            <a:r>
              <a:rPr lang="en-US" dirty="0">
                <a:solidFill>
                  <a:schemeClr val="tx2"/>
                </a:solidFill>
              </a:rPr>
              <a:t>] + " detected"</a:t>
            </a:r>
          </a:p>
          <a:p>
            <a:endParaRPr lang="en-US" dirty="0">
              <a:solidFill>
                <a:schemeClr val="tx2"/>
              </a:solidFill>
            </a:endParaRPr>
          </a:p>
          <a:p>
            <a:r>
              <a:rPr lang="en-US" dirty="0">
                <a:solidFill>
                  <a:schemeClr val="tx2"/>
                </a:solidFill>
              </a:rPr>
              <a:t>       </a:t>
            </a:r>
            <a:r>
              <a:rPr lang="en-US" dirty="0" err="1" smtClean="0">
                <a:solidFill>
                  <a:schemeClr val="tx2"/>
                </a:solidFill>
              </a:rPr>
              <a:t>obj</a:t>
            </a:r>
            <a:r>
              <a:rPr lang="en-US" dirty="0" smtClean="0">
                <a:solidFill>
                  <a:schemeClr val="tx2"/>
                </a:solidFill>
              </a:rPr>
              <a:t> </a:t>
            </a:r>
            <a:r>
              <a:rPr lang="en-US" dirty="0">
                <a:solidFill>
                  <a:schemeClr val="tx2"/>
                </a:solidFill>
              </a:rPr>
              <a:t>= </a:t>
            </a:r>
            <a:r>
              <a:rPr lang="en-US" dirty="0" err="1">
                <a:solidFill>
                  <a:schemeClr val="tx2"/>
                </a:solidFill>
              </a:rPr>
              <a:t>gTTS</a:t>
            </a:r>
            <a:r>
              <a:rPr lang="en-US" dirty="0">
                <a:solidFill>
                  <a:schemeClr val="tx2"/>
                </a:solidFill>
              </a:rPr>
              <a:t>(text=</a:t>
            </a:r>
            <a:r>
              <a:rPr lang="en-US" dirty="0" err="1">
                <a:solidFill>
                  <a:schemeClr val="tx2"/>
                </a:solidFill>
              </a:rPr>
              <a:t>object_count_text</a:t>
            </a:r>
            <a:r>
              <a:rPr lang="en-US" dirty="0">
                <a:solidFill>
                  <a:schemeClr val="tx2"/>
                </a:solidFill>
              </a:rPr>
              <a:t>, </a:t>
            </a:r>
            <a:r>
              <a:rPr lang="en-US" dirty="0" err="1">
                <a:solidFill>
                  <a:schemeClr val="tx2"/>
                </a:solidFill>
              </a:rPr>
              <a:t>lang</a:t>
            </a:r>
            <a:r>
              <a:rPr lang="en-US" dirty="0">
                <a:solidFill>
                  <a:schemeClr val="tx2"/>
                </a:solidFill>
              </a:rPr>
              <a:t>='</a:t>
            </a:r>
            <a:r>
              <a:rPr lang="en-US" dirty="0" err="1">
                <a:solidFill>
                  <a:schemeClr val="tx2"/>
                </a:solidFill>
              </a:rPr>
              <a:t>en</a:t>
            </a:r>
            <a:r>
              <a:rPr lang="en-US" dirty="0">
                <a:solidFill>
                  <a:schemeClr val="tx2"/>
                </a:solidFill>
              </a:rPr>
              <a:t>', slow=False)</a:t>
            </a:r>
          </a:p>
          <a:p>
            <a:r>
              <a:rPr lang="en-US" dirty="0">
                <a:solidFill>
                  <a:schemeClr val="tx2"/>
                </a:solidFill>
              </a:rPr>
              <a:t>       </a:t>
            </a:r>
            <a:r>
              <a:rPr lang="en-US" dirty="0" err="1" smtClean="0">
                <a:solidFill>
                  <a:schemeClr val="tx2"/>
                </a:solidFill>
              </a:rPr>
              <a:t>obj.save</a:t>
            </a:r>
            <a:r>
              <a:rPr lang="en-US" dirty="0">
                <a:solidFill>
                  <a:schemeClr val="tx2"/>
                </a:solidFill>
              </a:rPr>
              <a:t>("audio/</a:t>
            </a:r>
            <a:r>
              <a:rPr lang="en-US" dirty="0" err="1">
                <a:solidFill>
                  <a:schemeClr val="tx2"/>
                </a:solidFill>
              </a:rPr>
              <a:t>object_count</a:t>
            </a:r>
            <a:r>
              <a:rPr lang="en-US" dirty="0">
                <a:solidFill>
                  <a:schemeClr val="tx2"/>
                </a:solidFill>
              </a:rPr>
              <a:t>_{}.mp3".format(</a:t>
            </a:r>
            <a:r>
              <a:rPr lang="en-US" dirty="0" err="1">
                <a:solidFill>
                  <a:schemeClr val="tx2"/>
                </a:solidFill>
              </a:rPr>
              <a:t>i</a:t>
            </a:r>
            <a:r>
              <a:rPr lang="en-US" dirty="0">
                <a:solidFill>
                  <a:schemeClr val="tx2"/>
                </a:solidFill>
              </a:rPr>
              <a:t>))</a:t>
            </a:r>
          </a:p>
        </p:txBody>
      </p:sp>
    </p:spTree>
    <p:extLst>
      <p:ext uri="{BB962C8B-B14F-4D97-AF65-F5344CB8AC3E}">
        <p14:creationId xmlns:p14="http://schemas.microsoft.com/office/powerpoint/2010/main" val="42929657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13. </a:t>
            </a:r>
            <a:r>
              <a:rPr lang="en-US" sz="3200" dirty="0">
                <a:solidFill>
                  <a:schemeClr val="tx1"/>
                </a:solidFill>
              </a:rPr>
              <a:t>METHODOLOGIES and</a:t>
            </a:r>
            <a:r>
              <a:rPr lang="en-US" sz="3200" dirty="0">
                <a:solidFill>
                  <a:schemeClr val="tx1"/>
                </a:solidFill>
                <a:effectLst>
                  <a:outerShdw blurRad="38100" dist="38100" dir="2700000" algn="tl">
                    <a:srgbClr val="000000">
                      <a:alpha val="43137"/>
                    </a:srgbClr>
                  </a:outerShdw>
                </a:effectLst>
              </a:rPr>
              <a:t> APPROACH con…</a:t>
            </a:r>
            <a:endParaRPr lang="en-US" sz="3200" dirty="0"/>
          </a:p>
        </p:txBody>
      </p:sp>
      <p:sp>
        <p:nvSpPr>
          <p:cNvPr id="3" name="Content Placeholder 2"/>
          <p:cNvSpPr>
            <a:spLocks noGrp="1"/>
          </p:cNvSpPr>
          <p:nvPr>
            <p:ph idx="1"/>
          </p:nvPr>
        </p:nvSpPr>
        <p:spPr/>
        <p:txBody>
          <a:bodyPr/>
          <a:lstStyle/>
          <a:p>
            <a:r>
              <a:rPr lang="en-US" sz="2800" dirty="0">
                <a:solidFill>
                  <a:schemeClr val="tx1"/>
                </a:solidFill>
              </a:rPr>
              <a:t>K</a:t>
            </a:r>
            <a:r>
              <a:rPr lang="en-US" sz="2800" dirty="0" smtClean="0">
                <a:solidFill>
                  <a:schemeClr val="tx1"/>
                </a:solidFill>
              </a:rPr>
              <a:t>. Displaying </a:t>
            </a:r>
            <a:r>
              <a:rPr lang="en-US" sz="2800" dirty="0">
                <a:solidFill>
                  <a:schemeClr val="tx1"/>
                </a:solidFill>
              </a:rPr>
              <a:t>the Frame and Handling User Quit:</a:t>
            </a:r>
          </a:p>
        </p:txBody>
      </p:sp>
      <p:sp>
        <p:nvSpPr>
          <p:cNvPr id="4" name="Content Placeholder 3"/>
          <p:cNvSpPr>
            <a:spLocks noGrp="1"/>
          </p:cNvSpPr>
          <p:nvPr>
            <p:ph idx="10"/>
          </p:nvPr>
        </p:nvSpPr>
        <p:spPr/>
        <p:txBody>
          <a:bodyPr/>
          <a:lstStyle/>
          <a:p>
            <a:r>
              <a:rPr lang="en-US" sz="2400" dirty="0">
                <a:solidFill>
                  <a:schemeClr val="tx1"/>
                </a:solidFill>
              </a:rPr>
              <a:t>The code shows the frame with the bounding boxes </a:t>
            </a:r>
            <a:endParaRPr lang="en-US" sz="2400" dirty="0" smtClean="0">
              <a:solidFill>
                <a:schemeClr val="tx1"/>
              </a:solidFill>
            </a:endParaRPr>
          </a:p>
          <a:p>
            <a:r>
              <a:rPr lang="en-US" sz="2400" dirty="0" smtClean="0">
                <a:solidFill>
                  <a:schemeClr val="tx1"/>
                </a:solidFill>
              </a:rPr>
              <a:t>and </a:t>
            </a:r>
            <a:r>
              <a:rPr lang="en-US" sz="2400" dirty="0">
                <a:solidFill>
                  <a:schemeClr val="tx1"/>
                </a:solidFill>
              </a:rPr>
              <a:t>text overlays using </a:t>
            </a:r>
            <a:r>
              <a:rPr lang="en-US" sz="2400" dirty="0" err="1">
                <a:solidFill>
                  <a:schemeClr val="tx1"/>
                </a:solidFill>
              </a:rPr>
              <a:t>OpenCV's</a:t>
            </a:r>
            <a:r>
              <a:rPr lang="en-US" sz="2400" dirty="0">
                <a:solidFill>
                  <a:schemeClr val="tx1"/>
                </a:solidFill>
              </a:rPr>
              <a:t> </a:t>
            </a:r>
            <a:r>
              <a:rPr lang="en-US" sz="2400" dirty="0" err="1">
                <a:solidFill>
                  <a:schemeClr val="tx1"/>
                </a:solidFill>
              </a:rPr>
              <a:t>imshow</a:t>
            </a:r>
            <a:r>
              <a:rPr lang="en-US" sz="2400" dirty="0">
                <a:solidFill>
                  <a:schemeClr val="tx1"/>
                </a:solidFill>
              </a:rPr>
              <a:t> function, </a:t>
            </a:r>
            <a:endParaRPr lang="en-US" sz="2400" dirty="0" smtClean="0">
              <a:solidFill>
                <a:schemeClr val="tx1"/>
              </a:solidFill>
            </a:endParaRPr>
          </a:p>
          <a:p>
            <a:r>
              <a:rPr lang="en-US" sz="2400" dirty="0" smtClean="0">
                <a:solidFill>
                  <a:schemeClr val="tx1"/>
                </a:solidFill>
              </a:rPr>
              <a:t>waits </a:t>
            </a:r>
            <a:r>
              <a:rPr lang="en-US" sz="2400" dirty="0">
                <a:solidFill>
                  <a:schemeClr val="tx1"/>
                </a:solidFill>
              </a:rPr>
              <a:t>for the 'q' key to be pressed to exit the program.</a:t>
            </a:r>
          </a:p>
        </p:txBody>
      </p:sp>
      <p:sp>
        <p:nvSpPr>
          <p:cNvPr id="5" name="TextBox 4"/>
          <p:cNvSpPr txBox="1"/>
          <p:nvPr/>
        </p:nvSpPr>
        <p:spPr>
          <a:xfrm>
            <a:off x="755576" y="4293096"/>
            <a:ext cx="4121513" cy="1200329"/>
          </a:xfrm>
          <a:prstGeom prst="rect">
            <a:avLst/>
          </a:prstGeom>
          <a:noFill/>
        </p:spPr>
        <p:txBody>
          <a:bodyPr wrap="none" rtlCol="0">
            <a:spAutoFit/>
          </a:bodyPr>
          <a:lstStyle/>
          <a:p>
            <a:r>
              <a:rPr lang="en-US" dirty="0">
                <a:solidFill>
                  <a:schemeClr val="tx2"/>
                </a:solidFill>
              </a:rPr>
              <a:t>cv2.imshow("</a:t>
            </a:r>
            <a:r>
              <a:rPr lang="en-US" dirty="0" err="1">
                <a:solidFill>
                  <a:schemeClr val="tx2"/>
                </a:solidFill>
              </a:rPr>
              <a:t>ObjectDetection</a:t>
            </a:r>
            <a:r>
              <a:rPr lang="en-US" dirty="0">
                <a:solidFill>
                  <a:schemeClr val="tx2"/>
                </a:solidFill>
              </a:rPr>
              <a:t>", frame)</a:t>
            </a:r>
          </a:p>
          <a:p>
            <a:endParaRPr lang="en-US" dirty="0">
              <a:solidFill>
                <a:schemeClr val="tx2"/>
              </a:solidFill>
            </a:endParaRPr>
          </a:p>
          <a:p>
            <a:r>
              <a:rPr lang="en-US" dirty="0">
                <a:solidFill>
                  <a:schemeClr val="tx2"/>
                </a:solidFill>
              </a:rPr>
              <a:t>if cv2.waitKey(1) == </a:t>
            </a:r>
            <a:r>
              <a:rPr lang="en-US" dirty="0" err="1">
                <a:solidFill>
                  <a:schemeClr val="tx2"/>
                </a:solidFill>
              </a:rPr>
              <a:t>ord</a:t>
            </a:r>
            <a:r>
              <a:rPr lang="en-US" dirty="0">
                <a:solidFill>
                  <a:schemeClr val="tx2"/>
                </a:solidFill>
              </a:rPr>
              <a:t>("q"):</a:t>
            </a:r>
          </a:p>
          <a:p>
            <a:r>
              <a:rPr lang="en-US" dirty="0">
                <a:solidFill>
                  <a:schemeClr val="tx2"/>
                </a:solidFill>
              </a:rPr>
              <a:t>    break</a:t>
            </a:r>
          </a:p>
        </p:txBody>
      </p:sp>
    </p:spTree>
    <p:extLst>
      <p:ext uri="{BB962C8B-B14F-4D97-AF65-F5344CB8AC3E}">
        <p14:creationId xmlns:p14="http://schemas.microsoft.com/office/powerpoint/2010/main" val="34003935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Project video</a:t>
            </a:r>
          </a:p>
        </p:txBody>
      </p:sp>
      <p:pic>
        <p:nvPicPr>
          <p:cNvPr id="5" name="ObjectDetection 2024-02-11 20-24-46">
            <a:hlinkClick r:id="" action="ppaction://media"/>
          </p:cNvPr>
          <p:cNvPicPr>
            <a:picLocks noGrp="1" noChangeAspect="1"/>
          </p:cNvPicPr>
          <p:nvPr>
            <p:ph idx="10"/>
            <a:videoFile r:link="rId2"/>
            <p:extLst>
              <p:ext uri="{DAA4B4D4-6D71-4841-9C94-3DE7FCFB9230}">
                <p14:media xmlns:p14="http://schemas.microsoft.com/office/powerpoint/2010/main" r:embed="rId1"/>
              </p:ext>
            </p:extLst>
          </p:nvPr>
        </p:nvPicPr>
        <p:blipFill>
          <a:blip r:embed="rId4"/>
          <a:stretch>
            <a:fillRect/>
          </a:stretch>
        </p:blipFill>
        <p:spPr>
          <a:xfrm>
            <a:off x="457200" y="1568044"/>
            <a:ext cx="8229600" cy="4597261"/>
          </a:xfrm>
        </p:spPr>
      </p:pic>
    </p:spTree>
    <p:extLst>
      <p:ext uri="{BB962C8B-B14F-4D97-AF65-F5344CB8AC3E}">
        <p14:creationId xmlns:p14="http://schemas.microsoft.com/office/powerpoint/2010/main" val="2130910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effectLst>
                  <a:outerShdw blurRad="38100" dist="38100" dir="2700000" algn="tl">
                    <a:srgbClr val="000000">
                      <a:alpha val="43137"/>
                    </a:srgbClr>
                  </a:outerShdw>
                </a:effectLst>
              </a:rPr>
              <a:t>14.TIME </a:t>
            </a:r>
            <a:r>
              <a:rPr lang="en-US" dirty="0">
                <a:solidFill>
                  <a:schemeClr val="tx1"/>
                </a:solidFill>
                <a:effectLst>
                  <a:outerShdw blurRad="38100" dist="38100" dir="2700000" algn="tl">
                    <a:srgbClr val="000000">
                      <a:alpha val="43137"/>
                    </a:srgbClr>
                  </a:outerShdw>
                </a:effectLst>
              </a:rPr>
              <a:t>PLAN AND Responsibility</a:t>
            </a:r>
            <a:endParaRPr lang="en-US" dirty="0">
              <a:solidFill>
                <a:schemeClr val="tx1"/>
              </a:solidFill>
            </a:endParaRPr>
          </a:p>
        </p:txBody>
      </p:sp>
      <p:sp>
        <p:nvSpPr>
          <p:cNvPr id="6" name="TextBox 2"/>
          <p:cNvSpPr txBox="1"/>
          <p:nvPr/>
        </p:nvSpPr>
        <p:spPr>
          <a:xfrm>
            <a:off x="3707904" y="1484784"/>
            <a:ext cx="259598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2">
                    <a:lumMod val="60000"/>
                    <a:lumOff val="40000"/>
                  </a:schemeClr>
                </a:solidFill>
              </a:rPr>
              <a:t>First semester</a:t>
            </a:r>
            <a:endParaRPr lang="en-US" dirty="0">
              <a:solidFill>
                <a:schemeClr val="tx2">
                  <a:lumMod val="60000"/>
                  <a:lumOff val="40000"/>
                </a:schemeClr>
              </a:solidFill>
            </a:endParaRPr>
          </a:p>
        </p:txBody>
      </p:sp>
      <p:graphicFrame>
        <p:nvGraphicFramePr>
          <p:cNvPr id="7" name="Content Placeholder 3" descr="SmartArt timeline">
            <a:extLst>
              <a:ext uri="{FF2B5EF4-FFF2-40B4-BE49-F238E27FC236}">
                <a16:creationId xmlns:a16="http://schemas.microsoft.com/office/drawing/2014/main" id="{4424901C-24B0-4C46-B815-EB0C38D74251}"/>
              </a:ext>
            </a:extLst>
          </p:cNvPr>
          <p:cNvGraphicFramePr>
            <a:graphicFrameLocks noGrp="1"/>
          </p:cNvGraphicFramePr>
          <p:nvPr>
            <p:extLst>
              <p:ext uri="{D42A27DB-BD31-4B8C-83A1-F6EECF244321}">
                <p14:modId xmlns:p14="http://schemas.microsoft.com/office/powerpoint/2010/main" val="3246668087"/>
              </p:ext>
            </p:extLst>
          </p:nvPr>
        </p:nvGraphicFramePr>
        <p:xfrm>
          <a:off x="353219" y="1749424"/>
          <a:ext cx="8437562" cy="4271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7155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15. </a:t>
            </a:r>
            <a:r>
              <a:rPr lang="en-US" dirty="0">
                <a:solidFill>
                  <a:schemeClr val="tx1"/>
                </a:solidFill>
              </a:rPr>
              <a:t>P</a:t>
            </a:r>
            <a:r>
              <a:rPr lang="en-US" dirty="0" smtClean="0">
                <a:solidFill>
                  <a:schemeClr val="tx1"/>
                </a:solidFill>
              </a:rPr>
              <a:t>resent Works</a:t>
            </a:r>
            <a:endParaRPr lang="en-US" dirty="0">
              <a:solidFill>
                <a:schemeClr val="tx1"/>
              </a:solidFill>
            </a:endParaRP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3008630046"/>
              </p:ext>
            </p:extLst>
          </p:nvPr>
        </p:nvGraphicFramePr>
        <p:xfrm>
          <a:off x="457200" y="1600199"/>
          <a:ext cx="8229600" cy="3629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2339752" y="3482763"/>
            <a:ext cx="426757" cy="396274"/>
          </a:xfrm>
          <a:prstGeom prst="rect">
            <a:avLst/>
          </a:prstGeom>
        </p:spPr>
      </p:pic>
    </p:spTree>
    <p:extLst>
      <p:ext uri="{BB962C8B-B14F-4D97-AF65-F5344CB8AC3E}">
        <p14:creationId xmlns:p14="http://schemas.microsoft.com/office/powerpoint/2010/main" val="950955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16. </a:t>
            </a:r>
            <a:r>
              <a:rPr lang="en-GB" dirty="0" smtClean="0">
                <a:solidFill>
                  <a:schemeClr val="tx1"/>
                </a:solidFill>
              </a:rPr>
              <a:t>prototype</a:t>
            </a:r>
            <a:endParaRPr lang="en-GB" dirty="0">
              <a:solidFill>
                <a:schemeClr val="tx1"/>
              </a:solidFill>
            </a:endParaRP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Ø"/>
            </a:pPr>
            <a:r>
              <a:rPr lang="en-GB" sz="2800" dirty="0">
                <a:solidFill>
                  <a:schemeClr val="tx1"/>
                </a:solidFill>
              </a:rPr>
              <a:t>The prototype was finalized in Python</a:t>
            </a:r>
          </a:p>
        </p:txBody>
      </p:sp>
      <p:sp>
        <p:nvSpPr>
          <p:cNvPr id="4" name="Content Placeholder 3"/>
          <p:cNvSpPr>
            <a:spLocks noGrp="1"/>
          </p:cNvSpPr>
          <p:nvPr>
            <p:ph idx="10"/>
          </p:nvPr>
        </p:nvSpPr>
        <p:spPr/>
        <p:txBody>
          <a:bodyPr/>
          <a:lstStyle/>
          <a:p>
            <a:endParaRPr lang="ar-EG" dirty="0" smtClean="0"/>
          </a:p>
          <a:p>
            <a:pPr marL="342900" indent="-342900">
              <a:buFont typeface="+mj-lt"/>
              <a:buAutoNum type="arabicPeriod"/>
            </a:pPr>
            <a:r>
              <a:rPr lang="en-GB" sz="2400" dirty="0">
                <a:solidFill>
                  <a:schemeClr val="tx1"/>
                </a:solidFill>
              </a:rPr>
              <a:t>Tested and </a:t>
            </a:r>
            <a:r>
              <a:rPr lang="en-GB" sz="2400" dirty="0" smtClean="0">
                <a:solidFill>
                  <a:schemeClr val="tx1"/>
                </a:solidFill>
              </a:rPr>
              <a:t>tried</a:t>
            </a:r>
            <a:endParaRPr lang="ar-EG" sz="2400" dirty="0" smtClean="0">
              <a:solidFill>
                <a:schemeClr val="tx1"/>
              </a:solidFill>
            </a:endParaRPr>
          </a:p>
          <a:p>
            <a:pPr marL="342900" indent="-342900">
              <a:buFont typeface="+mj-lt"/>
              <a:buAutoNum type="arabicPeriod"/>
            </a:pPr>
            <a:endParaRPr lang="ar-EG" sz="2400" dirty="0">
              <a:solidFill>
                <a:schemeClr val="tx1"/>
              </a:solidFill>
            </a:endParaRPr>
          </a:p>
          <a:p>
            <a:pPr marL="342900" indent="-342900">
              <a:buFont typeface="+mj-lt"/>
              <a:buAutoNum type="arabicPeriod"/>
            </a:pPr>
            <a:endParaRPr lang="ar-EG" sz="2400" dirty="0" smtClean="0">
              <a:solidFill>
                <a:schemeClr val="tx1"/>
              </a:solidFill>
            </a:endParaRPr>
          </a:p>
          <a:p>
            <a:pPr marL="342900" indent="-342900">
              <a:buFont typeface="+mj-lt"/>
              <a:buAutoNum type="arabicPeriod"/>
            </a:pPr>
            <a:r>
              <a:rPr lang="en-GB" sz="2400" dirty="0" smtClean="0">
                <a:solidFill>
                  <a:schemeClr val="tx1"/>
                </a:solidFill>
              </a:rPr>
              <a:t>Appropriate </a:t>
            </a:r>
            <a:r>
              <a:rPr lang="en-GB" sz="2400" dirty="0">
                <a:solidFill>
                  <a:schemeClr val="tx1"/>
                </a:solidFill>
              </a:rPr>
              <a:t>improvements have been </a:t>
            </a:r>
            <a:r>
              <a:rPr lang="en-GB" sz="2400" dirty="0" smtClean="0">
                <a:solidFill>
                  <a:schemeClr val="tx1"/>
                </a:solidFill>
              </a:rPr>
              <a:t>made</a:t>
            </a:r>
            <a:endParaRPr lang="en-US" sz="2400" dirty="0" smtClean="0">
              <a:solidFill>
                <a:schemeClr val="tx1"/>
              </a:solidFill>
            </a:endParaRPr>
          </a:p>
          <a:p>
            <a:pPr marL="342900" indent="-342900">
              <a:buFont typeface="+mj-lt"/>
              <a:buAutoNum type="arabicPeriod"/>
            </a:pPr>
            <a:endParaRPr lang="en-US" sz="2400" dirty="0">
              <a:solidFill>
                <a:schemeClr val="tx1"/>
              </a:solidFill>
            </a:endParaRPr>
          </a:p>
          <a:p>
            <a:pPr marL="342900" indent="-342900">
              <a:buFont typeface="+mj-lt"/>
              <a:buAutoNum type="arabicPeriod"/>
            </a:pPr>
            <a:endParaRPr lang="en-US" sz="2400" dirty="0" smtClean="0">
              <a:solidFill>
                <a:schemeClr val="tx1"/>
              </a:solidFill>
            </a:endParaRPr>
          </a:p>
          <a:p>
            <a:pPr marL="342900" indent="-342900">
              <a:buFont typeface="+mj-lt"/>
              <a:buAutoNum type="arabicPeriod"/>
            </a:pPr>
            <a:r>
              <a:rPr lang="en-GB" sz="2400" dirty="0">
                <a:solidFill>
                  <a:schemeClr val="tx1"/>
                </a:solidFill>
              </a:rPr>
              <a:t>The present work has been </a:t>
            </a:r>
            <a:r>
              <a:rPr lang="en-GB" sz="2400" dirty="0" smtClean="0">
                <a:solidFill>
                  <a:schemeClr val="tx1"/>
                </a:solidFill>
              </a:rPr>
              <a:t>started</a:t>
            </a:r>
            <a:endParaRPr lang="ar-EG" sz="2400" dirty="0" smtClean="0">
              <a:solidFill>
                <a:schemeClr val="tx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8965" y="1337638"/>
            <a:ext cx="1047318" cy="10618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2276872"/>
            <a:ext cx="1047318" cy="10473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824" y="3525754"/>
            <a:ext cx="1021976" cy="10618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4208" y="4815388"/>
            <a:ext cx="992364" cy="10618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655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3933056"/>
            <a:ext cx="8229600" cy="604664"/>
          </a:xfrm>
        </p:spPr>
        <p:txBody>
          <a:bodyPr/>
          <a:lstStyle/>
          <a:p>
            <a:r>
              <a:rPr lang="en-US" altLang="ko-KR" b="1" dirty="0" smtClean="0">
                <a:solidFill>
                  <a:schemeClr val="tx1"/>
                </a:solidFill>
                <a:latin typeface="Arial" pitchFamily="34" charset="0"/>
                <a:cs typeface="Arial" pitchFamily="34" charset="0"/>
              </a:rPr>
              <a:t>             Smart </a:t>
            </a:r>
            <a:r>
              <a:rPr lang="en-US" altLang="ko-KR" b="1" dirty="0">
                <a:solidFill>
                  <a:schemeClr val="tx1"/>
                </a:solidFill>
                <a:latin typeface="Arial" pitchFamily="34" charset="0"/>
                <a:cs typeface="Arial" pitchFamily="34" charset="0"/>
              </a:rPr>
              <a:t>stick for visually  impaired people</a:t>
            </a:r>
          </a:p>
          <a:p>
            <a:endParaRPr lang="en-US" dirty="0"/>
          </a:p>
        </p:txBody>
      </p:sp>
      <p:pic>
        <p:nvPicPr>
          <p:cNvPr id="5" name="Content Placeholder 4"/>
          <p:cNvPicPr>
            <a:picLocks noGrp="1" noChangeAspect="1"/>
          </p:cNvPicPr>
          <p:nvPr>
            <p:ph idx="10"/>
          </p:nvPr>
        </p:nvPicPr>
        <p:blipFill>
          <a:blip r:embed="rId2"/>
          <a:stretch>
            <a:fillRect/>
          </a:stretch>
        </p:blipFill>
        <p:spPr>
          <a:xfrm>
            <a:off x="1907704" y="2060848"/>
            <a:ext cx="5169856" cy="1676545"/>
          </a:xfrm>
          <a:prstGeom prst="rect">
            <a:avLst/>
          </a:prstGeom>
        </p:spPr>
      </p:pic>
    </p:spTree>
    <p:extLst>
      <p:ext uri="{BB962C8B-B14F-4D97-AF65-F5344CB8AC3E}">
        <p14:creationId xmlns:p14="http://schemas.microsoft.com/office/powerpoint/2010/main" val="2779173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chemeClr val="tx1"/>
                </a:solidFill>
              </a:rPr>
              <a:t>17. Mobile application</a:t>
            </a:r>
            <a:endParaRPr lang="en-GB" dirty="0">
              <a:solidFill>
                <a:schemeClr val="tx1"/>
              </a:solidFill>
            </a:endParaRP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Ø"/>
            </a:pPr>
            <a:r>
              <a:rPr lang="en-GB" sz="2800" dirty="0">
                <a:solidFill>
                  <a:schemeClr val="tx1"/>
                </a:solidFill>
              </a:rPr>
              <a:t>The best solution for blind people</a:t>
            </a:r>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5742828" y="3178470"/>
            <a:ext cx="2943972" cy="2786321"/>
          </a:xfrm>
        </p:spPr>
      </p:pic>
      <p:sp>
        <p:nvSpPr>
          <p:cNvPr id="4" name="TextBox 3"/>
          <p:cNvSpPr txBox="1"/>
          <p:nvPr/>
        </p:nvSpPr>
        <p:spPr>
          <a:xfrm>
            <a:off x="872082" y="4418515"/>
            <a:ext cx="5057410" cy="461665"/>
          </a:xfrm>
          <a:prstGeom prst="rect">
            <a:avLst/>
          </a:prstGeom>
          <a:noFill/>
        </p:spPr>
        <p:txBody>
          <a:bodyPr wrap="none" rtlCol="0">
            <a:spAutoFit/>
          </a:bodyPr>
          <a:lstStyle/>
          <a:p>
            <a:r>
              <a:rPr lang="en-GB" sz="2400" dirty="0" smtClean="0"/>
              <a:t>2. The </a:t>
            </a:r>
            <a:r>
              <a:rPr lang="en-GB" sz="2400" dirty="0"/>
              <a:t>smartphone is easy to carry</a:t>
            </a:r>
          </a:p>
        </p:txBody>
      </p:sp>
      <p:sp>
        <p:nvSpPr>
          <p:cNvPr id="6" name="TextBox 5"/>
          <p:cNvSpPr txBox="1"/>
          <p:nvPr/>
        </p:nvSpPr>
        <p:spPr>
          <a:xfrm>
            <a:off x="872082" y="2716805"/>
            <a:ext cx="6064481" cy="461665"/>
          </a:xfrm>
          <a:prstGeom prst="rect">
            <a:avLst/>
          </a:prstGeom>
          <a:noFill/>
        </p:spPr>
        <p:txBody>
          <a:bodyPr wrap="none" rtlCol="0">
            <a:spAutoFit/>
          </a:bodyPr>
          <a:lstStyle/>
          <a:p>
            <a:r>
              <a:rPr lang="en-US" sz="2400" dirty="0" smtClean="0"/>
              <a:t>1. </a:t>
            </a:r>
            <a:r>
              <a:rPr lang="en-GB" sz="2400" dirty="0"/>
              <a:t>N</a:t>
            </a:r>
            <a:r>
              <a:rPr lang="en-GB" sz="2400" dirty="0" smtClean="0"/>
              <a:t>o </a:t>
            </a:r>
            <a:r>
              <a:rPr lang="en-GB" sz="2400" dirty="0"/>
              <a:t>blind man is without a smart phone</a:t>
            </a:r>
          </a:p>
        </p:txBody>
      </p:sp>
      <p:sp>
        <p:nvSpPr>
          <p:cNvPr id="7" name="TextBox 6"/>
          <p:cNvSpPr txBox="1"/>
          <p:nvPr/>
        </p:nvSpPr>
        <p:spPr>
          <a:xfrm>
            <a:off x="872082" y="6045431"/>
            <a:ext cx="7038594" cy="461665"/>
          </a:xfrm>
          <a:prstGeom prst="rect">
            <a:avLst/>
          </a:prstGeom>
          <a:noFill/>
        </p:spPr>
        <p:txBody>
          <a:bodyPr wrap="none" rtlCol="0">
            <a:spAutoFit/>
          </a:bodyPr>
          <a:lstStyle/>
          <a:p>
            <a:r>
              <a:rPr lang="en-US" sz="2400" dirty="0" smtClean="0"/>
              <a:t>3. </a:t>
            </a:r>
            <a:r>
              <a:rPr lang="en-GB" sz="2400" dirty="0" smtClean="0"/>
              <a:t>It </a:t>
            </a:r>
            <a:r>
              <a:rPr lang="en-GB" sz="2400" dirty="0"/>
              <a:t>contains many features to support the blind</a:t>
            </a:r>
          </a:p>
        </p:txBody>
      </p:sp>
    </p:spTree>
    <p:extLst>
      <p:ext uri="{BB962C8B-B14F-4D97-AF65-F5344CB8AC3E}">
        <p14:creationId xmlns:p14="http://schemas.microsoft.com/office/powerpoint/2010/main" val="2151792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chemeClr val="tx1"/>
                </a:solidFill>
              </a:rPr>
              <a:t>17. Mobile application</a:t>
            </a:r>
            <a:endParaRPr lang="en-GB" dirty="0">
              <a:solidFill>
                <a:schemeClr val="tx1"/>
              </a:solidFill>
            </a:endParaRP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Ø"/>
            </a:pPr>
            <a:r>
              <a:rPr lang="en-GB" sz="2800" dirty="0">
                <a:solidFill>
                  <a:schemeClr val="tx1"/>
                </a:solidFill>
              </a:rPr>
              <a:t>Global statistics</a:t>
            </a:r>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971600" y="2574758"/>
            <a:ext cx="7200800" cy="3662381"/>
          </a:xfrm>
          <a:prstGeom prst="rect">
            <a:avLst/>
          </a:prstGeom>
          <a:ln>
            <a:noFill/>
          </a:ln>
          <a:effectLst>
            <a:softEdge rad="112500"/>
          </a:effectLst>
        </p:spPr>
      </p:pic>
    </p:spTree>
    <p:extLst>
      <p:ext uri="{BB962C8B-B14F-4D97-AF65-F5344CB8AC3E}">
        <p14:creationId xmlns:p14="http://schemas.microsoft.com/office/powerpoint/2010/main" val="3041750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chemeClr val="tx1"/>
                </a:solidFill>
              </a:rPr>
              <a:t>17. Mobile application</a:t>
            </a:r>
            <a:endParaRPr lang="en-GB" dirty="0">
              <a:solidFill>
                <a:schemeClr val="tx1"/>
              </a:solidFill>
            </a:endParaRPr>
          </a:p>
        </p:txBody>
      </p:sp>
      <p:sp>
        <p:nvSpPr>
          <p:cNvPr id="3" name="Content Placeholder 2"/>
          <p:cNvSpPr>
            <a:spLocks noGrp="1"/>
          </p:cNvSpPr>
          <p:nvPr>
            <p:ph idx="1"/>
          </p:nvPr>
        </p:nvSpPr>
        <p:spPr>
          <a:xfrm>
            <a:off x="323528" y="1340768"/>
            <a:ext cx="8496944" cy="1368151"/>
          </a:xfrm>
        </p:spPr>
        <p:txBody>
          <a:bodyPr/>
          <a:lstStyle/>
          <a:p>
            <a:pPr marL="457200" indent="-457200">
              <a:buFont typeface="Wingdings" panose="05000000000000000000" pitchFamily="2" charset="2"/>
              <a:buChar char="Ø"/>
            </a:pPr>
            <a:r>
              <a:rPr lang="en-GB" sz="2800" dirty="0">
                <a:solidFill>
                  <a:schemeClr val="tx1"/>
                </a:solidFill>
              </a:rPr>
              <a:t>According to the Ministry of Communications </a:t>
            </a:r>
            <a:endParaRPr lang="ar-EG" sz="2800" dirty="0" smtClean="0">
              <a:solidFill>
                <a:schemeClr val="tx1"/>
              </a:solidFill>
            </a:endParaRPr>
          </a:p>
          <a:p>
            <a:r>
              <a:rPr lang="ar-EG" sz="2800" dirty="0">
                <a:solidFill>
                  <a:schemeClr val="tx1"/>
                </a:solidFill>
              </a:rPr>
              <a:t> </a:t>
            </a:r>
            <a:r>
              <a:rPr lang="ar-EG" sz="2800" dirty="0" smtClean="0">
                <a:solidFill>
                  <a:schemeClr val="tx1"/>
                </a:solidFill>
              </a:rPr>
              <a:t>   </a:t>
            </a:r>
            <a:r>
              <a:rPr lang="en-GB" sz="2800" dirty="0" smtClean="0">
                <a:solidFill>
                  <a:schemeClr val="tx1"/>
                </a:solidFill>
              </a:rPr>
              <a:t>and </a:t>
            </a:r>
            <a:r>
              <a:rPr lang="en-GB" sz="2800" dirty="0">
                <a:solidFill>
                  <a:schemeClr val="tx1"/>
                </a:solidFill>
              </a:rPr>
              <a:t>Information Technology</a:t>
            </a:r>
          </a:p>
        </p:txBody>
      </p:sp>
      <p:sp>
        <p:nvSpPr>
          <p:cNvPr id="4" name="Content Placeholder 3"/>
          <p:cNvSpPr>
            <a:spLocks noGrp="1"/>
          </p:cNvSpPr>
          <p:nvPr>
            <p:ph idx="10"/>
          </p:nvPr>
        </p:nvSpPr>
        <p:spPr>
          <a:xfrm>
            <a:off x="467544" y="2708919"/>
            <a:ext cx="8229600" cy="3168353"/>
          </a:xfrm>
        </p:spPr>
        <p:txBody>
          <a:bodyPr/>
          <a:lstStyle/>
          <a:p>
            <a:r>
              <a:rPr lang="en-GB" sz="2400" dirty="0">
                <a:solidFill>
                  <a:schemeClr val="tx1"/>
                </a:solidFill>
              </a:rPr>
              <a:t>about 98.8% of Egyptian families own a mobile phone, and about </a:t>
            </a:r>
            <a:r>
              <a:rPr lang="en-GB" sz="2400" dirty="0" smtClean="0">
                <a:solidFill>
                  <a:schemeClr val="tx1"/>
                </a:solidFill>
              </a:rPr>
              <a:t>93.9% </a:t>
            </a:r>
            <a:r>
              <a:rPr lang="en-GB" sz="2400" dirty="0">
                <a:solidFill>
                  <a:schemeClr val="tx1"/>
                </a:solidFill>
              </a:rPr>
              <a:t>of individuals use mobile </a:t>
            </a:r>
            <a:r>
              <a:rPr lang="en-GB" sz="2400" dirty="0" smtClean="0">
                <a:solidFill>
                  <a:schemeClr val="tx1"/>
                </a:solidFill>
              </a:rPr>
              <a:t>phones. In</a:t>
            </a:r>
          </a:p>
          <a:p>
            <a:r>
              <a:rPr lang="en-GB" sz="2400" dirty="0" smtClean="0">
                <a:solidFill>
                  <a:schemeClr val="tx1"/>
                </a:solidFill>
              </a:rPr>
              <a:t>January </a:t>
            </a:r>
            <a:r>
              <a:rPr lang="en-GB" sz="2400" dirty="0">
                <a:solidFill>
                  <a:schemeClr val="tx1"/>
                </a:solidFill>
              </a:rPr>
              <a:t>2023, there were 105 million mobile </a:t>
            </a:r>
            <a:endParaRPr lang="en-GB" sz="2400" dirty="0" smtClean="0">
              <a:solidFill>
                <a:schemeClr val="tx1"/>
              </a:solidFill>
            </a:endParaRPr>
          </a:p>
          <a:p>
            <a:r>
              <a:rPr lang="en-GB" sz="2400" dirty="0" smtClean="0">
                <a:solidFill>
                  <a:schemeClr val="tx1"/>
                </a:solidFill>
              </a:rPr>
              <a:t>connections </a:t>
            </a:r>
            <a:r>
              <a:rPr lang="en-GB" sz="2400" dirty="0">
                <a:solidFill>
                  <a:schemeClr val="tx1"/>
                </a:solidFill>
              </a:rPr>
              <a:t>in Egypt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4509120"/>
            <a:ext cx="6912768" cy="2227130"/>
          </a:xfrm>
          <a:prstGeom prst="rect">
            <a:avLst/>
          </a:prstGeom>
          <a:ln>
            <a:noFill/>
          </a:ln>
          <a:effectLst>
            <a:softEdge rad="112500"/>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112" y="1949284"/>
            <a:ext cx="992364" cy="81011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247467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chemeClr val="tx1"/>
                </a:solidFill>
              </a:rPr>
              <a:t>17. Mobile application</a:t>
            </a:r>
            <a:endParaRPr lang="en-GB" dirty="0">
              <a:solidFill>
                <a:schemeClr val="tx1"/>
              </a:solidFill>
            </a:endParaRP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Ø"/>
            </a:pPr>
            <a:r>
              <a:rPr lang="en-GB" sz="2800" dirty="0">
                <a:solidFill>
                  <a:schemeClr val="tx1"/>
                </a:solidFill>
              </a:rPr>
              <a:t>No home is without a smartphone these days</a:t>
            </a:r>
          </a:p>
        </p:txBody>
      </p:sp>
      <p:pic>
        <p:nvPicPr>
          <p:cNvPr id="5" name="Content Placeholder 4"/>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a:off x="999604" y="2574758"/>
            <a:ext cx="7272808" cy="3672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83877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chemeClr val="tx1"/>
                </a:solidFill>
              </a:rPr>
              <a:t>17. Mobile application</a:t>
            </a:r>
            <a:endParaRPr lang="en-GB" dirty="0">
              <a:solidFill>
                <a:schemeClr val="tx1"/>
              </a:solidFill>
            </a:endParaRPr>
          </a:p>
        </p:txBody>
      </p:sp>
      <p:sp>
        <p:nvSpPr>
          <p:cNvPr id="3" name="Content Placeholder 2"/>
          <p:cNvSpPr>
            <a:spLocks noGrp="1"/>
          </p:cNvSpPr>
          <p:nvPr>
            <p:ph idx="1"/>
          </p:nvPr>
        </p:nvSpPr>
        <p:spPr>
          <a:xfrm>
            <a:off x="457200" y="1600200"/>
            <a:ext cx="8435280" cy="1036711"/>
          </a:xfrm>
        </p:spPr>
        <p:txBody>
          <a:bodyPr/>
          <a:lstStyle/>
          <a:p>
            <a:pPr marL="342900" indent="-342900">
              <a:buFont typeface="Wingdings" panose="05000000000000000000" pitchFamily="2" charset="2"/>
              <a:buChar char="Ø"/>
            </a:pPr>
            <a:r>
              <a:rPr lang="en-GB" sz="2800" dirty="0" err="1">
                <a:solidFill>
                  <a:schemeClr val="tx1"/>
                </a:solidFill>
              </a:rPr>
              <a:t>Kotlin</a:t>
            </a:r>
            <a:r>
              <a:rPr lang="en-GB" sz="2800" dirty="0">
                <a:solidFill>
                  <a:schemeClr val="tx1"/>
                </a:solidFill>
              </a:rPr>
              <a:t> programming language was used to build the application</a:t>
            </a:r>
          </a:p>
        </p:txBody>
      </p:sp>
      <p:pic>
        <p:nvPicPr>
          <p:cNvPr id="5" name="Content Placeholder 4"/>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a:off x="7414897" y="2055952"/>
            <a:ext cx="1080120" cy="10801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 y="3284984"/>
            <a:ext cx="8908480" cy="34112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48777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chemeClr val="tx1"/>
                </a:solidFill>
              </a:rPr>
              <a:t>17. Mobile application</a:t>
            </a:r>
            <a:endParaRPr lang="en-GB" dirty="0">
              <a:solidFill>
                <a:schemeClr val="tx1"/>
              </a:solidFill>
            </a:endParaRPr>
          </a:p>
        </p:txBody>
      </p:sp>
      <p:sp>
        <p:nvSpPr>
          <p:cNvPr id="3" name="Content Placeholder 2"/>
          <p:cNvSpPr>
            <a:spLocks noGrp="1"/>
          </p:cNvSpPr>
          <p:nvPr>
            <p:ph idx="1"/>
          </p:nvPr>
        </p:nvSpPr>
        <p:spPr>
          <a:xfrm>
            <a:off x="457200" y="1340768"/>
            <a:ext cx="8435280" cy="1152128"/>
          </a:xfrm>
        </p:spPr>
        <p:txBody>
          <a:bodyPr/>
          <a:lstStyle/>
          <a:p>
            <a:pPr marL="457200" indent="-457200">
              <a:buFont typeface="Wingdings" panose="05000000000000000000" pitchFamily="2" charset="2"/>
              <a:buChar char="Ø"/>
            </a:pPr>
            <a:r>
              <a:rPr lang="en-GB" sz="2800" dirty="0" err="1">
                <a:solidFill>
                  <a:schemeClr val="tx1"/>
                </a:solidFill>
              </a:rPr>
              <a:t>Kotlin</a:t>
            </a:r>
            <a:r>
              <a:rPr lang="en-GB" sz="2800" dirty="0">
                <a:solidFill>
                  <a:schemeClr val="tx1"/>
                </a:solidFill>
              </a:rPr>
              <a:t> requires fewer lines of code as compared to java</a:t>
            </a:r>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1370656" y="2780928"/>
            <a:ext cx="6402687" cy="3600450"/>
          </a:xfrm>
        </p:spPr>
      </p:pic>
    </p:spTree>
    <p:extLst>
      <p:ext uri="{BB962C8B-B14F-4D97-AF65-F5344CB8AC3E}">
        <p14:creationId xmlns:p14="http://schemas.microsoft.com/office/powerpoint/2010/main" val="2703376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chemeClr val="tx1"/>
                </a:solidFill>
              </a:rPr>
              <a:t>17. Mobile application</a:t>
            </a:r>
            <a:endParaRPr lang="en-GB" dirty="0">
              <a:solidFill>
                <a:schemeClr val="tx1"/>
              </a:solidFill>
            </a:endParaRPr>
          </a:p>
        </p:txBody>
      </p:sp>
      <p:sp>
        <p:nvSpPr>
          <p:cNvPr id="3" name="Content Placeholder 2"/>
          <p:cNvSpPr>
            <a:spLocks noGrp="1"/>
          </p:cNvSpPr>
          <p:nvPr>
            <p:ph idx="1"/>
          </p:nvPr>
        </p:nvSpPr>
        <p:spPr>
          <a:xfrm>
            <a:off x="323528" y="1268760"/>
            <a:ext cx="8820472" cy="1800199"/>
          </a:xfrm>
        </p:spPr>
        <p:txBody>
          <a:bodyPr/>
          <a:lstStyle/>
          <a:p>
            <a:pPr marL="457200" indent="-457200">
              <a:buFont typeface="Wingdings" panose="05000000000000000000" pitchFamily="2" charset="2"/>
              <a:buChar char="Ø"/>
            </a:pPr>
            <a:r>
              <a:rPr lang="en-GB" sz="2800" dirty="0" err="1">
                <a:solidFill>
                  <a:schemeClr val="tx1"/>
                </a:solidFill>
              </a:rPr>
              <a:t>Kotlin</a:t>
            </a:r>
            <a:r>
              <a:rPr lang="en-GB" sz="2800" dirty="0">
                <a:solidFill>
                  <a:schemeClr val="tx1"/>
                </a:solidFill>
              </a:rPr>
              <a:t> for Android </a:t>
            </a:r>
            <a:r>
              <a:rPr lang="en-GB" sz="2800" dirty="0" smtClean="0">
                <a:solidFill>
                  <a:schemeClr val="tx1"/>
                </a:solidFill>
              </a:rPr>
              <a:t>offer </a:t>
            </a:r>
            <a:r>
              <a:rPr lang="en-GB" sz="2800" dirty="0">
                <a:solidFill>
                  <a:schemeClr val="tx1"/>
                </a:solidFill>
              </a:rPr>
              <a:t>native performance, as </a:t>
            </a:r>
            <a:endParaRPr lang="en-GB" sz="2800" dirty="0" smtClean="0">
              <a:solidFill>
                <a:schemeClr val="tx1"/>
              </a:solidFill>
            </a:endParaRPr>
          </a:p>
          <a:p>
            <a:r>
              <a:rPr lang="en-GB" sz="2800" dirty="0" smtClean="0">
                <a:solidFill>
                  <a:schemeClr val="tx1"/>
                </a:solidFill>
              </a:rPr>
              <a:t>they </a:t>
            </a:r>
            <a:r>
              <a:rPr lang="en-GB" sz="2800" dirty="0">
                <a:solidFill>
                  <a:schemeClr val="tx1"/>
                </a:solidFill>
              </a:rPr>
              <a:t>are specifically designed for their respective </a:t>
            </a:r>
            <a:endParaRPr lang="en-GB" sz="2800" dirty="0" smtClean="0">
              <a:solidFill>
                <a:schemeClr val="tx1"/>
              </a:solidFill>
            </a:endParaRPr>
          </a:p>
          <a:p>
            <a:r>
              <a:rPr lang="en-GB" sz="2800" dirty="0" smtClean="0">
                <a:solidFill>
                  <a:schemeClr val="tx1"/>
                </a:solidFill>
              </a:rPr>
              <a:t>platforms</a:t>
            </a:r>
            <a:r>
              <a:rPr lang="en-GB" sz="2800" dirty="0">
                <a:solidFill>
                  <a:schemeClr val="tx1"/>
                </a:solidFill>
              </a:rPr>
              <a:t>. This can result in faster and more efficient apps compared to Flutter</a:t>
            </a:r>
          </a:p>
        </p:txBody>
      </p:sp>
      <p:pic>
        <p:nvPicPr>
          <p:cNvPr id="5" name="Content Placeholder 4"/>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a:off x="1503660" y="3429000"/>
            <a:ext cx="6264696" cy="3168352"/>
          </a:xfrm>
        </p:spPr>
      </p:pic>
    </p:spTree>
    <p:extLst>
      <p:ext uri="{BB962C8B-B14F-4D97-AF65-F5344CB8AC3E}">
        <p14:creationId xmlns:p14="http://schemas.microsoft.com/office/powerpoint/2010/main" val="4292215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chemeClr val="tx1"/>
                </a:solidFill>
              </a:rPr>
              <a:t>18. distance Measurement</a:t>
            </a:r>
            <a:endParaRPr lang="en-GB" dirty="0">
              <a:solidFill>
                <a:schemeClr val="tx1"/>
              </a:solidFill>
            </a:endParaRPr>
          </a:p>
        </p:txBody>
      </p:sp>
      <p:sp>
        <p:nvSpPr>
          <p:cNvPr id="4" name="Content Placeholder 3"/>
          <p:cNvSpPr>
            <a:spLocks noGrp="1"/>
          </p:cNvSpPr>
          <p:nvPr>
            <p:ph idx="10"/>
          </p:nvPr>
        </p:nvSpPr>
        <p:spPr>
          <a:xfrm>
            <a:off x="292608" y="1772816"/>
            <a:ext cx="8686800" cy="4392488"/>
          </a:xfrm>
        </p:spPr>
        <p:txBody>
          <a:bodyPr/>
          <a:lstStyle/>
          <a:p>
            <a:pPr marL="457200" indent="-457200">
              <a:buFont typeface="Wingdings" panose="05000000000000000000" pitchFamily="2" charset="2"/>
              <a:buChar char="Ø"/>
            </a:pPr>
            <a:r>
              <a:rPr lang="en-GB" sz="2800" dirty="0" smtClean="0">
                <a:solidFill>
                  <a:schemeClr val="tx1"/>
                </a:solidFill>
              </a:rPr>
              <a:t>we </a:t>
            </a:r>
            <a:r>
              <a:rPr lang="en-GB" sz="2800" dirty="0">
                <a:solidFill>
                  <a:schemeClr val="tx1"/>
                </a:solidFill>
              </a:rPr>
              <a:t>researched the topic of distance calculation in depth and found some common and widely used methods</a:t>
            </a:r>
            <a:r>
              <a:rPr lang="ar-EG" sz="2800" dirty="0">
                <a:solidFill>
                  <a:schemeClr val="tx1"/>
                </a:solidFill>
              </a:rPr>
              <a:t>:</a:t>
            </a:r>
          </a:p>
          <a:p>
            <a:endParaRPr lang="en-US" dirty="0" smtClean="0"/>
          </a:p>
          <a:p>
            <a:endParaRPr lang="en-US" dirty="0" smtClean="0"/>
          </a:p>
          <a:p>
            <a:endParaRPr lang="en-US" dirty="0"/>
          </a:p>
          <a:p>
            <a:pPr>
              <a:buFont typeface="Wingdings" panose="05000000000000000000" pitchFamily="2" charset="2"/>
              <a:buChar char="Ø"/>
            </a:pPr>
            <a:r>
              <a:rPr lang="en-GB" sz="2400" dirty="0">
                <a:solidFill>
                  <a:schemeClr val="tx1"/>
                </a:solidFill>
              </a:rPr>
              <a:t>Using a three-dimensional (3D) camera:</a:t>
            </a:r>
            <a:endParaRPr lang="ar-EG" sz="2400" dirty="0">
              <a:solidFill>
                <a:schemeClr val="tx1"/>
              </a:solidFill>
            </a:endParaRPr>
          </a:p>
          <a:p>
            <a:pPr>
              <a:buFont typeface="Wingdings" panose="05000000000000000000" pitchFamily="2" charset="2"/>
              <a:buChar char="Ø"/>
            </a:pPr>
            <a:r>
              <a:rPr lang="en-GB" sz="2400" dirty="0">
                <a:solidFill>
                  <a:schemeClr val="tx1"/>
                </a:solidFill>
              </a:rPr>
              <a:t>Using Depth Sensors:</a:t>
            </a:r>
            <a:endParaRPr lang="ar-EG" sz="2400" dirty="0">
              <a:solidFill>
                <a:schemeClr val="tx1"/>
              </a:solidFill>
            </a:endParaRPr>
          </a:p>
          <a:p>
            <a:pPr>
              <a:buFont typeface="Wingdings" panose="05000000000000000000" pitchFamily="2" charset="2"/>
              <a:buChar char="Ø"/>
            </a:pPr>
            <a:r>
              <a:rPr lang="en-GB" sz="2400" dirty="0">
                <a:solidFill>
                  <a:schemeClr val="tx1"/>
                </a:solidFill>
              </a:rPr>
              <a:t>Optical information:</a:t>
            </a:r>
            <a:endParaRPr lang="ar-EG" sz="2400" dirty="0">
              <a:solidFill>
                <a:schemeClr val="tx1"/>
              </a:solidFill>
            </a:endParaRPr>
          </a:p>
          <a:p>
            <a:pPr>
              <a:buFont typeface="Wingdings" panose="05000000000000000000" pitchFamily="2" charset="2"/>
              <a:buChar char="Ø"/>
            </a:pPr>
            <a:r>
              <a:rPr lang="en-GB" sz="2400" dirty="0">
                <a:solidFill>
                  <a:schemeClr val="tx1"/>
                </a:solidFill>
              </a:rPr>
              <a:t>Training AI models to estimate distance:</a:t>
            </a:r>
            <a:endParaRPr lang="ar-EG" sz="2400" dirty="0">
              <a:solidFill>
                <a:schemeClr val="tx1"/>
              </a:solidFill>
            </a:endParaRPr>
          </a:p>
          <a:p>
            <a:pPr>
              <a:buFont typeface="Wingdings" panose="05000000000000000000" pitchFamily="2" charset="2"/>
              <a:buChar char="Ø"/>
            </a:pPr>
            <a:r>
              <a:rPr lang="en-GB" sz="2400" dirty="0">
                <a:solidFill>
                  <a:srgbClr val="0070C0"/>
                </a:solidFill>
              </a:rPr>
              <a:t>Calculate distance based on object </a:t>
            </a:r>
            <a:r>
              <a:rPr lang="en-GB" sz="2400" dirty="0" smtClean="0">
                <a:solidFill>
                  <a:srgbClr val="0070C0"/>
                </a:solidFill>
              </a:rPr>
              <a:t>sizes and </a:t>
            </a:r>
            <a:r>
              <a:rPr lang="en-GB" sz="2400" dirty="0">
                <a:solidFill>
                  <a:srgbClr val="0070C0"/>
                </a:solidFill>
              </a:rPr>
              <a:t>boundaries</a:t>
            </a:r>
            <a:r>
              <a:rPr lang="en-GB" sz="2400" dirty="0">
                <a:solidFill>
                  <a:schemeClr val="tx1"/>
                </a:solidFill>
              </a:rPr>
              <a:t> </a:t>
            </a:r>
            <a:r>
              <a:rPr lang="ar-EG" sz="2400" dirty="0" smtClean="0">
                <a:solidFill>
                  <a:srgbClr val="0070C0"/>
                </a:solidFill>
              </a:rPr>
              <a:t>:</a:t>
            </a:r>
            <a:endParaRPr lang="ar-EG" sz="2400" dirty="0">
              <a:solidFill>
                <a:srgbClr val="0070C0"/>
              </a:solidFill>
            </a:endParaRPr>
          </a:p>
          <a:p>
            <a:endParaRPr lang="en-GB" dirty="0"/>
          </a:p>
        </p:txBody>
      </p:sp>
    </p:spTree>
    <p:extLst>
      <p:ext uri="{BB962C8B-B14F-4D97-AF65-F5344CB8AC3E}">
        <p14:creationId xmlns:p14="http://schemas.microsoft.com/office/powerpoint/2010/main" val="2163276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18. distance </a:t>
            </a:r>
            <a:r>
              <a:rPr lang="en-US" dirty="0">
                <a:solidFill>
                  <a:schemeClr val="tx1"/>
                </a:solidFill>
              </a:rPr>
              <a:t>Measurement</a:t>
            </a:r>
            <a:endParaRPr lang="en-GB" dirty="0"/>
          </a:p>
        </p:txBody>
      </p:sp>
      <p:sp>
        <p:nvSpPr>
          <p:cNvPr id="3" name="Content Placeholder 2"/>
          <p:cNvSpPr>
            <a:spLocks noGrp="1"/>
          </p:cNvSpPr>
          <p:nvPr>
            <p:ph idx="1"/>
          </p:nvPr>
        </p:nvSpPr>
        <p:spPr>
          <a:xfrm>
            <a:off x="457200" y="1600200"/>
            <a:ext cx="8229600" cy="820687"/>
          </a:xfrm>
        </p:spPr>
        <p:txBody>
          <a:bodyPr/>
          <a:lstStyle/>
          <a:p>
            <a:pPr marL="342900" indent="-342900">
              <a:buFont typeface="Wingdings" panose="05000000000000000000" pitchFamily="2" charset="2"/>
              <a:buChar char="Ø"/>
            </a:pPr>
            <a:r>
              <a:rPr lang="en-GB" sz="2800" dirty="0">
                <a:solidFill>
                  <a:schemeClr val="tx1"/>
                </a:solidFill>
              </a:rPr>
              <a:t>Voice reading of objects with larger boundaries will be done according to the given condition</a:t>
            </a:r>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1331640" y="2708920"/>
            <a:ext cx="6480720" cy="3600450"/>
          </a:xfrm>
        </p:spPr>
      </p:pic>
    </p:spTree>
    <p:extLst>
      <p:ext uri="{BB962C8B-B14F-4D97-AF65-F5344CB8AC3E}">
        <p14:creationId xmlns:p14="http://schemas.microsoft.com/office/powerpoint/2010/main" val="201406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chemeClr val="tx1"/>
                </a:solidFill>
              </a:rPr>
              <a:t>19. Voice interaction</a:t>
            </a:r>
            <a:endParaRPr lang="en-GB" dirty="0">
              <a:solidFill>
                <a:schemeClr val="tx1"/>
              </a:solidFill>
            </a:endParaRPr>
          </a:p>
        </p:txBody>
      </p:sp>
      <p:sp>
        <p:nvSpPr>
          <p:cNvPr id="3" name="Content Placeholder 2"/>
          <p:cNvSpPr>
            <a:spLocks noGrp="1"/>
          </p:cNvSpPr>
          <p:nvPr>
            <p:ph idx="1"/>
          </p:nvPr>
        </p:nvSpPr>
        <p:spPr/>
        <p:txBody>
          <a:bodyPr/>
          <a:lstStyle/>
          <a:p>
            <a:pPr marL="342900" indent="-342900">
              <a:buFont typeface="Wingdings" panose="05000000000000000000" pitchFamily="2" charset="2"/>
              <a:buChar char="Ø"/>
            </a:pPr>
            <a:r>
              <a:rPr lang="en-GB" sz="2800" dirty="0">
                <a:solidFill>
                  <a:schemeClr val="tx1"/>
                </a:solidFill>
              </a:rPr>
              <a:t>An Voice Access </a:t>
            </a:r>
            <a:r>
              <a:rPr lang="en-GB" sz="2800" dirty="0" smtClean="0">
                <a:solidFill>
                  <a:schemeClr val="tx1"/>
                </a:solidFill>
              </a:rPr>
              <a:t>application </a:t>
            </a:r>
            <a:r>
              <a:rPr lang="en-GB" sz="2800" dirty="0">
                <a:solidFill>
                  <a:schemeClr val="tx1"/>
                </a:solidFill>
              </a:rPr>
              <a:t>was used</a:t>
            </a:r>
          </a:p>
        </p:txBody>
      </p:sp>
      <p:sp>
        <p:nvSpPr>
          <p:cNvPr id="4" name="Content Placeholder 3"/>
          <p:cNvSpPr>
            <a:spLocks noGrp="1"/>
          </p:cNvSpPr>
          <p:nvPr>
            <p:ph idx="10"/>
          </p:nvPr>
        </p:nvSpPr>
        <p:spPr/>
        <p:txBody>
          <a:bodyPr/>
          <a:lstStyle/>
          <a:p>
            <a:r>
              <a:rPr lang="en-GB" sz="2400" dirty="0">
                <a:solidFill>
                  <a:schemeClr val="tx1"/>
                </a:solidFill>
              </a:rPr>
              <a:t>The Voice Access app for Android lets you control your device with spoken commands. Use your voice to open apps, navigate, and edit text hands-free.</a:t>
            </a:r>
            <a:endParaRPr lang="ar-EG" sz="2400" dirty="0">
              <a:solidFill>
                <a:schemeClr val="tx1"/>
              </a:solidFill>
            </a:endParaRPr>
          </a:p>
          <a:p>
            <a:r>
              <a:rPr lang="en-GB" dirty="0"/>
              <a:t/>
            </a:r>
            <a:br>
              <a:rPr lang="en-GB" dirty="0"/>
            </a:br>
            <a:endParaRPr lang="en-GB"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3933056"/>
            <a:ext cx="4464496" cy="2376314"/>
          </a:xfrm>
          <a:prstGeom prst="rect">
            <a:avLst/>
          </a:prstGeom>
        </p:spPr>
      </p:pic>
    </p:spTree>
    <p:extLst>
      <p:ext uri="{BB962C8B-B14F-4D97-AF65-F5344CB8AC3E}">
        <p14:creationId xmlns:p14="http://schemas.microsoft.com/office/powerpoint/2010/main" val="2700448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hlinkClick r:id="rId2"/>
          </p:cNvPr>
          <p:cNvSpPr txBox="1"/>
          <p:nvPr/>
        </p:nvSpPr>
        <p:spPr>
          <a:xfrm>
            <a:off x="0" y="6597932"/>
            <a:ext cx="9144000" cy="215444"/>
          </a:xfrm>
          <a:prstGeom prst="rect">
            <a:avLst/>
          </a:prstGeom>
          <a:noFill/>
        </p:spPr>
        <p:txBody>
          <a:bodyPr wrap="square" rtlCol="0">
            <a:spAutoFit/>
          </a:bodyPr>
          <a:lstStyle/>
          <a:p>
            <a:pPr algn="ctr"/>
            <a:r>
              <a:rPr lang="en-US" altLang="ko-KR" sz="800" dirty="0" smtClean="0">
                <a:solidFill>
                  <a:schemeClr val="tx1">
                    <a:lumMod val="75000"/>
                    <a:lumOff val="25000"/>
                  </a:schemeClr>
                </a:solidFill>
                <a:latin typeface="Arial" pitchFamily="34" charset="0"/>
                <a:cs typeface="Arial" pitchFamily="34" charset="0"/>
              </a:rPr>
              <a:t>ALLPPT.com _ Free PowerPoint Templates, Diagrams and Charts</a:t>
            </a:r>
            <a:endParaRPr lang="ko-KR" altLang="en-US" sz="800" dirty="0">
              <a:solidFill>
                <a:schemeClr val="tx1">
                  <a:lumMod val="75000"/>
                  <a:lumOff val="25000"/>
                </a:schemeClr>
              </a:solidFill>
              <a:latin typeface="Arial" pitchFamily="34" charset="0"/>
              <a:cs typeface="Arial" pitchFamily="34" charset="0"/>
            </a:endParaRPr>
          </a:p>
        </p:txBody>
      </p:sp>
      <p:grpSp>
        <p:nvGrpSpPr>
          <p:cNvPr id="3" name="Group 2"/>
          <p:cNvGrpSpPr/>
          <p:nvPr/>
        </p:nvGrpSpPr>
        <p:grpSpPr>
          <a:xfrm>
            <a:off x="403920" y="980728"/>
            <a:ext cx="4888160" cy="4888160"/>
            <a:chOff x="543744" y="1200944"/>
            <a:chExt cx="4888160" cy="4888160"/>
          </a:xfrm>
        </p:grpSpPr>
        <p:sp>
          <p:nvSpPr>
            <p:cNvPr id="2" name="Oval 1"/>
            <p:cNvSpPr/>
            <p:nvPr/>
          </p:nvSpPr>
          <p:spPr>
            <a:xfrm>
              <a:off x="683568" y="1340768"/>
              <a:ext cx="4608512" cy="4608512"/>
            </a:xfrm>
            <a:prstGeom prst="ellipse">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p:nvSpPr>
          <p:spPr>
            <a:xfrm>
              <a:off x="543744" y="1200944"/>
              <a:ext cx="4888160" cy="4888160"/>
            </a:xfrm>
            <a:prstGeom prst="ellipse">
              <a:avLst/>
            </a:prstGeom>
            <a:noFill/>
            <a:ln>
              <a:solidFill>
                <a:srgbClr val="FFC000">
                  <a:alpha val="77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603249" y="3858858"/>
            <a:ext cx="4464496" cy="830997"/>
          </a:xfrm>
          <a:prstGeom prst="rect">
            <a:avLst/>
          </a:prstGeom>
          <a:noFill/>
        </p:spPr>
        <p:txBody>
          <a:bodyPr wrap="square">
            <a:spAutoFit/>
          </a:bodyPr>
          <a:lstStyle/>
          <a:p>
            <a:pPr algn="ctr" fontAlgn="auto">
              <a:spcBef>
                <a:spcPts val="0"/>
              </a:spcBef>
              <a:spcAft>
                <a:spcPts val="0"/>
              </a:spcAft>
              <a:defRPr/>
            </a:pPr>
            <a:r>
              <a:rPr kumimoji="0" lang="en-US" altLang="ko-KR" sz="2400" b="1" dirty="0" smtClean="0">
                <a:solidFill>
                  <a:schemeClr val="bg1"/>
                </a:solidFill>
                <a:latin typeface="Arial" pitchFamily="34" charset="0"/>
                <a:cs typeface="Arial" pitchFamily="34" charset="0"/>
              </a:rPr>
              <a:t>Smart stick for </a:t>
            </a:r>
            <a:r>
              <a:rPr lang="en-US" altLang="ko-KR" sz="2400" b="1" dirty="0">
                <a:solidFill>
                  <a:schemeClr val="bg1"/>
                </a:solidFill>
                <a:latin typeface="Arial" pitchFamily="34" charset="0"/>
                <a:cs typeface="Arial" pitchFamily="34" charset="0"/>
              </a:rPr>
              <a:t>visually  </a:t>
            </a:r>
            <a:r>
              <a:rPr lang="en-US" altLang="ko-KR" sz="2400" b="1" dirty="0" smtClean="0">
                <a:solidFill>
                  <a:schemeClr val="bg1"/>
                </a:solidFill>
                <a:latin typeface="Arial" pitchFamily="34" charset="0"/>
                <a:cs typeface="Arial" pitchFamily="34" charset="0"/>
              </a:rPr>
              <a:t>impaired people</a:t>
            </a:r>
            <a:endParaRPr kumimoji="0" lang="en-US" altLang="ko-KR" sz="2400" b="1" dirty="0">
              <a:solidFill>
                <a:schemeClr val="bg1"/>
              </a:solidFill>
              <a:latin typeface="Arial" pitchFamily="34" charset="0"/>
              <a:cs typeface="Arial" pitchFamily="34" charset="0"/>
            </a:endParaRPr>
          </a:p>
        </p:txBody>
      </p:sp>
      <p:sp>
        <p:nvSpPr>
          <p:cNvPr id="5" name="TextBox 1"/>
          <p:cNvSpPr txBox="1">
            <a:spLocks noChangeArrowheads="1"/>
          </p:cNvSpPr>
          <p:nvPr/>
        </p:nvSpPr>
        <p:spPr bwMode="auto">
          <a:xfrm>
            <a:off x="596961" y="2232007"/>
            <a:ext cx="4464496" cy="1200329"/>
          </a:xfrm>
          <a:prstGeom prst="rect">
            <a:avLst/>
          </a:prstGeom>
          <a:noFill/>
          <a:ln w="9525">
            <a:noFill/>
            <a:miter lim="800000"/>
            <a:headEnd/>
            <a:tailEnd/>
          </a:ln>
        </p:spPr>
        <p:txBody>
          <a:bodyPr wrap="square">
            <a:spAutoFit/>
          </a:bodyPr>
          <a:lstStyle/>
          <a:p>
            <a:pPr algn="ctr"/>
            <a:r>
              <a:rPr lang="en-US" altLang="ko-KR" sz="3600" b="1" dirty="0" smtClean="0">
                <a:solidFill>
                  <a:schemeClr val="bg1"/>
                </a:solidFill>
                <a:latin typeface="Arial" pitchFamily="34" charset="0"/>
                <a:ea typeface="맑은 고딕" pitchFamily="50" charset="-127"/>
                <a:cs typeface="Arial" pitchFamily="34" charset="0"/>
              </a:rPr>
              <a:t>Smart </a:t>
            </a:r>
          </a:p>
          <a:p>
            <a:pPr algn="ctr"/>
            <a:r>
              <a:rPr lang="en-US" altLang="ko-KR" sz="3600" b="1" dirty="0" smtClean="0">
                <a:solidFill>
                  <a:schemeClr val="bg1"/>
                </a:solidFill>
                <a:latin typeface="Arial" pitchFamily="34" charset="0"/>
                <a:ea typeface="맑은 고딕" pitchFamily="50" charset="-127"/>
                <a:cs typeface="Arial" pitchFamily="34" charset="0"/>
              </a:rPr>
              <a:t>Stick</a:t>
            </a:r>
          </a:p>
        </p:txBody>
      </p:sp>
    </p:spTree>
    <p:extLst>
      <p:ext uri="{BB962C8B-B14F-4D97-AF65-F5344CB8AC3E}">
        <p14:creationId xmlns:p14="http://schemas.microsoft.com/office/powerpoint/2010/main" val="19412217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20. Practical </a:t>
            </a:r>
            <a:r>
              <a:rPr lang="en-GB" dirty="0">
                <a:solidFill>
                  <a:schemeClr val="tx1"/>
                </a:solidFill>
              </a:rPr>
              <a:t>experience</a:t>
            </a:r>
          </a:p>
        </p:txBody>
      </p:sp>
      <p:sp>
        <p:nvSpPr>
          <p:cNvPr id="3" name="Content Placeholder 2"/>
          <p:cNvSpPr>
            <a:spLocks noGrp="1"/>
          </p:cNvSpPr>
          <p:nvPr>
            <p:ph idx="1"/>
          </p:nvPr>
        </p:nvSpPr>
        <p:spPr>
          <a:xfrm>
            <a:off x="457200" y="1196752"/>
            <a:ext cx="8229600" cy="864097"/>
          </a:xfrm>
        </p:spPr>
        <p:txBody>
          <a:bodyPr/>
          <a:lstStyle/>
          <a:p>
            <a:pPr marL="457200" indent="-457200">
              <a:buFont typeface="Wingdings" panose="05000000000000000000" pitchFamily="2" charset="2"/>
              <a:buChar char="Ø"/>
            </a:pPr>
            <a:r>
              <a:rPr lang="en-GB" sz="2800" dirty="0">
                <a:solidFill>
                  <a:schemeClr val="tx1"/>
                </a:solidFill>
              </a:rPr>
              <a:t>First, using a voice command, the application </a:t>
            </a:r>
            <a:endParaRPr lang="en-GB" sz="2800" dirty="0" smtClean="0">
              <a:solidFill>
                <a:schemeClr val="tx1"/>
              </a:solidFill>
            </a:endParaRPr>
          </a:p>
          <a:p>
            <a:r>
              <a:rPr lang="en-GB" sz="2800" dirty="0">
                <a:solidFill>
                  <a:schemeClr val="tx1"/>
                </a:solidFill>
              </a:rPr>
              <a:t> </a:t>
            </a:r>
            <a:r>
              <a:rPr lang="en-GB" sz="2800" dirty="0" smtClean="0">
                <a:solidFill>
                  <a:schemeClr val="tx1"/>
                </a:solidFill>
              </a:rPr>
              <a:t>   is </a:t>
            </a:r>
            <a:r>
              <a:rPr lang="en-GB" sz="2800" dirty="0">
                <a:solidFill>
                  <a:schemeClr val="tx1"/>
                </a:solidFill>
              </a:rPr>
              <a:t>opened</a:t>
            </a:r>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2699792" y="2171309"/>
            <a:ext cx="4104456" cy="4464893"/>
          </a:xfrm>
        </p:spPr>
      </p:pic>
    </p:spTree>
    <p:extLst>
      <p:ext uri="{BB962C8B-B14F-4D97-AF65-F5344CB8AC3E}">
        <p14:creationId xmlns:p14="http://schemas.microsoft.com/office/powerpoint/2010/main" val="3254260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20. Practical </a:t>
            </a:r>
            <a:r>
              <a:rPr lang="en-GB" dirty="0">
                <a:solidFill>
                  <a:schemeClr val="tx1"/>
                </a:solidFill>
              </a:rPr>
              <a:t>experience</a:t>
            </a:r>
            <a:endParaRPr lang="en-GB" dirty="0"/>
          </a:p>
        </p:txBody>
      </p:sp>
      <p:sp>
        <p:nvSpPr>
          <p:cNvPr id="3" name="Content Placeholder 2"/>
          <p:cNvSpPr>
            <a:spLocks noGrp="1"/>
          </p:cNvSpPr>
          <p:nvPr>
            <p:ph idx="1"/>
          </p:nvPr>
        </p:nvSpPr>
        <p:spPr>
          <a:xfrm>
            <a:off x="457200" y="1340768"/>
            <a:ext cx="8507288" cy="720081"/>
          </a:xfrm>
        </p:spPr>
        <p:txBody>
          <a:bodyPr/>
          <a:lstStyle/>
          <a:p>
            <a:pPr marL="342900" indent="-342900">
              <a:buFont typeface="Wingdings" panose="05000000000000000000" pitchFamily="2" charset="2"/>
              <a:buChar char="Ø"/>
            </a:pPr>
            <a:r>
              <a:rPr lang="en-GB" sz="2800" dirty="0">
                <a:solidFill>
                  <a:schemeClr val="tx1"/>
                </a:solidFill>
              </a:rPr>
              <a:t>The object detection process takes place directly</a:t>
            </a:r>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2654616" y="2204864"/>
            <a:ext cx="4112456" cy="4464893"/>
          </a:xfrm>
        </p:spPr>
      </p:pic>
    </p:spTree>
    <p:extLst>
      <p:ext uri="{BB962C8B-B14F-4D97-AF65-F5344CB8AC3E}">
        <p14:creationId xmlns:p14="http://schemas.microsoft.com/office/powerpoint/2010/main" val="3936715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20. Practical </a:t>
            </a:r>
            <a:r>
              <a:rPr lang="en-GB" dirty="0">
                <a:solidFill>
                  <a:schemeClr val="tx1"/>
                </a:solidFill>
              </a:rPr>
              <a:t>experience</a:t>
            </a:r>
            <a:endParaRPr lang="en-GB" dirty="0"/>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Ø"/>
            </a:pPr>
            <a:r>
              <a:rPr lang="en-GB" sz="2800" dirty="0">
                <a:solidFill>
                  <a:schemeClr val="tx1"/>
                </a:solidFill>
              </a:rPr>
              <a:t>The blind person will have several options</a:t>
            </a:r>
          </a:p>
        </p:txBody>
      </p:sp>
      <p:sp>
        <p:nvSpPr>
          <p:cNvPr id="4" name="Content Placeholder 3"/>
          <p:cNvSpPr>
            <a:spLocks noGrp="1"/>
          </p:cNvSpPr>
          <p:nvPr>
            <p:ph idx="10"/>
          </p:nvPr>
        </p:nvSpPr>
        <p:spPr>
          <a:xfrm>
            <a:off x="611560" y="1856566"/>
            <a:ext cx="8352928" cy="3240360"/>
          </a:xfrm>
        </p:spPr>
        <p:txBody>
          <a:bodyPr/>
          <a:lstStyle/>
          <a:p>
            <a:endParaRPr lang="ar-EG" dirty="0" smtClean="0"/>
          </a:p>
          <a:p>
            <a:r>
              <a:rPr lang="en-GB" sz="2400" dirty="0" smtClean="0">
                <a:solidFill>
                  <a:schemeClr val="tx1"/>
                </a:solidFill>
              </a:rPr>
              <a:t>1. Press </a:t>
            </a:r>
            <a:r>
              <a:rPr lang="en-GB" sz="2400" dirty="0">
                <a:solidFill>
                  <a:schemeClr val="tx1"/>
                </a:solidFill>
              </a:rPr>
              <a:t>the volume down button twice to turn on voice </a:t>
            </a:r>
            <a:endParaRPr lang="en-US" sz="2400" dirty="0" smtClean="0">
              <a:solidFill>
                <a:schemeClr val="tx1"/>
              </a:solidFill>
            </a:endParaRPr>
          </a:p>
          <a:p>
            <a:r>
              <a:rPr lang="en-GB" sz="2400" dirty="0" smtClean="0">
                <a:solidFill>
                  <a:schemeClr val="tx1"/>
                </a:solidFill>
              </a:rPr>
              <a:t>   reading </a:t>
            </a:r>
            <a:r>
              <a:rPr lang="en-GB" sz="2400" dirty="0">
                <a:solidFill>
                  <a:schemeClr val="tx1"/>
                </a:solidFill>
              </a:rPr>
              <a:t>for larger </a:t>
            </a:r>
            <a:r>
              <a:rPr lang="en-GB" sz="2400" dirty="0" smtClean="0">
                <a:solidFill>
                  <a:schemeClr val="tx1"/>
                </a:solidFill>
              </a:rPr>
              <a:t>objects</a:t>
            </a:r>
            <a:endParaRPr lang="ar-EG" sz="2400" dirty="0" smtClean="0">
              <a:solidFill>
                <a:schemeClr val="tx1"/>
              </a:solidFill>
            </a:endParaRPr>
          </a:p>
          <a:p>
            <a:endParaRPr lang="ar-EG" dirty="0"/>
          </a:p>
          <a:p>
            <a:r>
              <a:rPr lang="en-GB" sz="2400" dirty="0" smtClean="0">
                <a:solidFill>
                  <a:schemeClr val="tx1"/>
                </a:solidFill>
              </a:rPr>
              <a:t>2. Press </a:t>
            </a:r>
            <a:r>
              <a:rPr lang="en-GB" sz="2400" dirty="0">
                <a:solidFill>
                  <a:schemeClr val="tx1"/>
                </a:solidFill>
              </a:rPr>
              <a:t>twice more to stop the </a:t>
            </a:r>
            <a:r>
              <a:rPr lang="en-GB" sz="2400" dirty="0" smtClean="0">
                <a:solidFill>
                  <a:schemeClr val="tx1"/>
                </a:solidFill>
              </a:rPr>
              <a:t>sound</a:t>
            </a:r>
            <a:endParaRPr lang="ar-EG" sz="2400" dirty="0" smtClean="0">
              <a:solidFill>
                <a:schemeClr val="tx1"/>
              </a:solidFill>
            </a:endParaRPr>
          </a:p>
          <a:p>
            <a:endParaRPr lang="ar-EG" dirty="0"/>
          </a:p>
          <a:p>
            <a:r>
              <a:rPr lang="en-GB" sz="2400" dirty="0" smtClean="0">
                <a:solidFill>
                  <a:schemeClr val="tx1"/>
                </a:solidFill>
              </a:rPr>
              <a:t>3. Press </a:t>
            </a:r>
            <a:r>
              <a:rPr lang="en-GB" sz="2400" dirty="0">
                <a:solidFill>
                  <a:schemeClr val="tx1"/>
                </a:solidFill>
              </a:rPr>
              <a:t>the volume up button twice </a:t>
            </a:r>
            <a:r>
              <a:rPr lang="en-GB" sz="2400" dirty="0" smtClean="0">
                <a:solidFill>
                  <a:schemeClr val="tx1"/>
                </a:solidFill>
              </a:rPr>
              <a:t> to </a:t>
            </a:r>
            <a:r>
              <a:rPr lang="en-GB" sz="2400" dirty="0">
                <a:solidFill>
                  <a:schemeClr val="tx1"/>
                </a:solidFill>
              </a:rPr>
              <a:t>close the </a:t>
            </a:r>
            <a:endParaRPr lang="en-GB" sz="2400" dirty="0" smtClean="0">
              <a:solidFill>
                <a:schemeClr val="tx1"/>
              </a:solidFill>
            </a:endParaRPr>
          </a:p>
          <a:p>
            <a:r>
              <a:rPr lang="en-GB" sz="2400" dirty="0">
                <a:solidFill>
                  <a:schemeClr val="tx1"/>
                </a:solidFill>
              </a:rPr>
              <a:t> </a:t>
            </a:r>
            <a:r>
              <a:rPr lang="en-GB" sz="2400" dirty="0" smtClean="0">
                <a:solidFill>
                  <a:schemeClr val="tx1"/>
                </a:solidFill>
              </a:rPr>
              <a:t>  application</a:t>
            </a:r>
            <a:endParaRPr lang="en-GB" sz="2400" dirty="0">
              <a:solidFill>
                <a:schemeClr val="tx1"/>
              </a:solidFill>
            </a:endParaRPr>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652" y="4941168"/>
            <a:ext cx="6264696" cy="1800200"/>
          </a:xfrm>
          <a:prstGeom prst="rect">
            <a:avLst/>
          </a:prstGeom>
        </p:spPr>
      </p:pic>
    </p:spTree>
    <p:extLst>
      <p:ext uri="{BB962C8B-B14F-4D97-AF65-F5344CB8AC3E}">
        <p14:creationId xmlns:p14="http://schemas.microsoft.com/office/powerpoint/2010/main" val="2267014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20. </a:t>
            </a:r>
            <a:r>
              <a:rPr lang="en-GB" dirty="0">
                <a:solidFill>
                  <a:schemeClr val="tx1"/>
                </a:solidFill>
              </a:rPr>
              <a:t>Practical experience</a:t>
            </a:r>
            <a:r>
              <a:rPr lang="en-US" dirty="0" smtClean="0">
                <a:solidFill>
                  <a:schemeClr val="tx1"/>
                </a:solidFill>
              </a:rPr>
              <a:t> </a:t>
            </a:r>
            <a:endParaRPr lang="en-GB" dirty="0">
              <a:solidFill>
                <a:schemeClr val="tx1"/>
              </a:solidFill>
            </a:endParaRP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Ø"/>
            </a:pPr>
            <a:r>
              <a:rPr lang="en-US" sz="2800" dirty="0" smtClean="0">
                <a:solidFill>
                  <a:schemeClr val="tx1"/>
                </a:solidFill>
              </a:rPr>
              <a:t>Video:</a:t>
            </a:r>
            <a:endParaRPr lang="en-GB" sz="2800" dirty="0">
              <a:solidFill>
                <a:schemeClr val="tx1"/>
              </a:solidFill>
            </a:endParaRPr>
          </a:p>
        </p:txBody>
      </p:sp>
      <p:pic>
        <p:nvPicPr>
          <p:cNvPr id="5" name="WhatsApp Video 2024-06-10 at 23.16.28_1728a6de">
            <a:hlinkClick r:id="" action="ppaction://media"/>
          </p:cNvPr>
          <p:cNvPicPr>
            <a:picLocks noGrp="1" noChangeAspect="1"/>
          </p:cNvPicPr>
          <p:nvPr>
            <p:ph idx="10"/>
            <a:videoFile r:link="rId2"/>
            <p:extLst>
              <p:ext uri="{DAA4B4D4-6D71-4841-9C94-3DE7FCFB9230}">
                <p14:media xmlns:p14="http://schemas.microsoft.com/office/powerpoint/2010/main" r:embed="rId1"/>
              </p:ext>
            </p:extLst>
          </p:nvPr>
        </p:nvPicPr>
        <p:blipFill>
          <a:blip r:embed="rId4"/>
          <a:stretch>
            <a:fillRect/>
          </a:stretch>
        </p:blipFill>
        <p:spPr>
          <a:xfrm>
            <a:off x="2771800" y="2204864"/>
            <a:ext cx="3528392" cy="4464495"/>
          </a:xfrm>
        </p:spPr>
      </p:pic>
    </p:spTree>
    <p:extLst>
      <p:ext uri="{BB962C8B-B14F-4D97-AF65-F5344CB8AC3E}">
        <p14:creationId xmlns:p14="http://schemas.microsoft.com/office/powerpoint/2010/main" val="457200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effectLst>
                  <a:outerShdw blurRad="38100" dist="38100" dir="2700000" algn="tl">
                    <a:srgbClr val="000000">
                      <a:alpha val="43137"/>
                    </a:srgbClr>
                  </a:outerShdw>
                </a:effectLst>
              </a:rPr>
              <a:t>21.TIME </a:t>
            </a:r>
            <a:r>
              <a:rPr lang="en-US" dirty="0">
                <a:solidFill>
                  <a:schemeClr val="tx1"/>
                </a:solidFill>
                <a:effectLst>
                  <a:outerShdw blurRad="38100" dist="38100" dir="2700000" algn="tl">
                    <a:srgbClr val="000000">
                      <a:alpha val="43137"/>
                    </a:srgbClr>
                  </a:outerShdw>
                </a:effectLst>
              </a:rPr>
              <a:t>PLAN AND Responsibility</a:t>
            </a:r>
            <a:endParaRPr lang="en-GB" dirty="0"/>
          </a:p>
        </p:txBody>
      </p:sp>
      <p:graphicFrame>
        <p:nvGraphicFramePr>
          <p:cNvPr id="5" name="Content Placeholder 3" descr="SmartArt timeline">
            <a:extLst>
              <a:ext uri="{FF2B5EF4-FFF2-40B4-BE49-F238E27FC236}">
                <a16:creationId xmlns:a16="http://schemas.microsoft.com/office/drawing/2014/main" id="{4424901C-24B0-4C46-B815-EB0C38D74251}"/>
              </a:ext>
            </a:extLst>
          </p:cNvPr>
          <p:cNvGraphicFramePr>
            <a:graphicFrameLocks noGrp="1"/>
          </p:cNvGraphicFramePr>
          <p:nvPr>
            <p:extLst>
              <p:ext uri="{D42A27DB-BD31-4B8C-83A1-F6EECF244321}">
                <p14:modId xmlns:p14="http://schemas.microsoft.com/office/powerpoint/2010/main" val="109060965"/>
              </p:ext>
            </p:extLst>
          </p:nvPr>
        </p:nvGraphicFramePr>
        <p:xfrm>
          <a:off x="323528" y="1700808"/>
          <a:ext cx="8437562" cy="4271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2"/>
          <p:cNvSpPr txBox="1"/>
          <p:nvPr/>
        </p:nvSpPr>
        <p:spPr>
          <a:xfrm>
            <a:off x="3563888" y="1516142"/>
            <a:ext cx="259598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2">
                    <a:lumMod val="60000"/>
                    <a:lumOff val="40000"/>
                  </a:schemeClr>
                </a:solidFill>
              </a:rPr>
              <a:t>Second</a:t>
            </a:r>
            <a:r>
              <a:rPr lang="en-US" dirty="0" smtClean="0">
                <a:solidFill>
                  <a:schemeClr val="tx2">
                    <a:lumMod val="60000"/>
                    <a:lumOff val="40000"/>
                  </a:schemeClr>
                </a:solidFill>
              </a:rPr>
              <a:t> </a:t>
            </a:r>
            <a:r>
              <a:rPr lang="en-US" dirty="0" smtClean="0">
                <a:solidFill>
                  <a:schemeClr val="tx2">
                    <a:lumMod val="60000"/>
                    <a:lumOff val="40000"/>
                  </a:schemeClr>
                </a:solidFill>
              </a:rPr>
              <a:t>semester</a:t>
            </a:r>
            <a:endParaRPr lang="en-US" dirty="0">
              <a:solidFill>
                <a:schemeClr val="tx2">
                  <a:lumMod val="60000"/>
                  <a:lumOff val="40000"/>
                </a:schemeClr>
              </a:solidFill>
            </a:endParaRPr>
          </a:p>
        </p:txBody>
      </p:sp>
    </p:spTree>
    <p:extLst>
      <p:ext uri="{BB962C8B-B14F-4D97-AF65-F5344CB8AC3E}">
        <p14:creationId xmlns:p14="http://schemas.microsoft.com/office/powerpoint/2010/main" val="4056825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22.CONCLUSIONS</a:t>
            </a:r>
            <a:endParaRPr lang="en-US" dirty="0">
              <a:solidFill>
                <a:schemeClr val="tx1"/>
              </a:solidFill>
            </a:endParaRPr>
          </a:p>
        </p:txBody>
      </p:sp>
      <p:sp>
        <p:nvSpPr>
          <p:cNvPr id="3" name="Content Placeholder 2"/>
          <p:cNvSpPr>
            <a:spLocks noGrp="1"/>
          </p:cNvSpPr>
          <p:nvPr>
            <p:ph idx="1"/>
          </p:nvPr>
        </p:nvSpPr>
        <p:spPr>
          <a:xfrm>
            <a:off x="701073" y="1396132"/>
            <a:ext cx="7941568" cy="2160240"/>
          </a:xfrm>
        </p:spPr>
        <p:txBody>
          <a:bodyPr/>
          <a:lstStyle/>
          <a:p>
            <a:r>
              <a:rPr lang="en-US" sz="2400" dirty="0">
                <a:solidFill>
                  <a:schemeClr val="tx1"/>
                </a:solidFill>
              </a:rPr>
              <a:t>What is more important than starting a project is the </a:t>
            </a:r>
            <a:endParaRPr lang="en-US" sz="2400" dirty="0" smtClean="0">
              <a:solidFill>
                <a:schemeClr val="tx1"/>
              </a:solidFill>
            </a:endParaRPr>
          </a:p>
          <a:p>
            <a:r>
              <a:rPr lang="en-US" sz="2400" dirty="0" smtClean="0">
                <a:solidFill>
                  <a:schemeClr val="tx1"/>
                </a:solidFill>
              </a:rPr>
              <a:t>appropriate choice </a:t>
            </a:r>
            <a:r>
              <a:rPr lang="en-US" sz="2400" dirty="0">
                <a:solidFill>
                  <a:schemeClr val="tx1"/>
                </a:solidFill>
              </a:rPr>
              <a:t>of the general problem, </a:t>
            </a:r>
            <a:r>
              <a:rPr lang="en-US" sz="2400" dirty="0" smtClean="0">
                <a:solidFill>
                  <a:schemeClr val="tx1"/>
                </a:solidFill>
              </a:rPr>
              <a:t>which </a:t>
            </a:r>
            <a:r>
              <a:rPr lang="en-US" sz="2400" dirty="0">
                <a:solidFill>
                  <a:schemeClr val="tx1"/>
                </a:solidFill>
              </a:rPr>
              <a:t>may solve a real problem of </a:t>
            </a:r>
            <a:r>
              <a:rPr lang="en-US" sz="2400" dirty="0" smtClean="0">
                <a:solidFill>
                  <a:schemeClr val="tx1"/>
                </a:solidFill>
              </a:rPr>
              <a:t>importance and </a:t>
            </a:r>
            <a:r>
              <a:rPr lang="en-US" sz="2400" dirty="0">
                <a:solidFill>
                  <a:schemeClr val="tx1"/>
                </a:solidFill>
              </a:rPr>
              <a:t>not a luxury </a:t>
            </a:r>
            <a:endParaRPr lang="en-US" sz="2400" dirty="0" smtClean="0">
              <a:solidFill>
                <a:schemeClr val="tx1"/>
              </a:solidFill>
            </a:endParaRPr>
          </a:p>
          <a:p>
            <a:r>
              <a:rPr lang="en-US" sz="2400" dirty="0" smtClean="0">
                <a:solidFill>
                  <a:schemeClr val="tx1"/>
                </a:solidFill>
              </a:rPr>
              <a:t>item</a:t>
            </a:r>
            <a:endParaRPr lang="en-US" sz="2400" dirty="0">
              <a:solidFill>
                <a:schemeClr val="tx1"/>
              </a:solidFill>
            </a:endParaRPr>
          </a:p>
        </p:txBody>
      </p:sp>
      <p:sp>
        <p:nvSpPr>
          <p:cNvPr id="4" name="Content Placeholder 3"/>
          <p:cNvSpPr>
            <a:spLocks noGrp="1"/>
          </p:cNvSpPr>
          <p:nvPr>
            <p:ph idx="10"/>
          </p:nvPr>
        </p:nvSpPr>
        <p:spPr>
          <a:xfrm>
            <a:off x="392602" y="3866212"/>
            <a:ext cx="8229600" cy="2376264"/>
          </a:xfrm>
        </p:spPr>
        <p:txBody>
          <a:bodyPr/>
          <a:lstStyle/>
          <a:p>
            <a:r>
              <a:rPr lang="en-US" sz="2400" dirty="0">
                <a:solidFill>
                  <a:schemeClr val="tx1"/>
                </a:solidFill>
              </a:rPr>
              <a:t>After completing this project. We will have a </a:t>
            </a:r>
            <a:r>
              <a:rPr lang="en-US" sz="2400" dirty="0" smtClean="0">
                <a:solidFill>
                  <a:schemeClr val="tx1"/>
                </a:solidFill>
              </a:rPr>
              <a:t>prototype </a:t>
            </a:r>
            <a:r>
              <a:rPr lang="en-US" sz="2400" dirty="0">
                <a:solidFill>
                  <a:schemeClr val="tx1"/>
                </a:solidFill>
              </a:rPr>
              <a:t>to help the blind in their daily tasks. </a:t>
            </a:r>
            <a:r>
              <a:rPr lang="en-US" sz="2400" dirty="0" smtClean="0">
                <a:solidFill>
                  <a:schemeClr val="tx1"/>
                </a:solidFill>
              </a:rPr>
              <a:t>This project </a:t>
            </a:r>
            <a:r>
              <a:rPr lang="en-US" sz="2400" dirty="0">
                <a:solidFill>
                  <a:schemeClr val="tx1"/>
                </a:solidFill>
              </a:rPr>
              <a:t>will </a:t>
            </a:r>
            <a:endParaRPr lang="en-US" sz="2400" dirty="0" smtClean="0">
              <a:solidFill>
                <a:schemeClr val="tx1"/>
              </a:solidFill>
            </a:endParaRPr>
          </a:p>
          <a:p>
            <a:r>
              <a:rPr lang="en-US" sz="2400" dirty="0" smtClean="0">
                <a:solidFill>
                  <a:schemeClr val="tx1"/>
                </a:solidFill>
              </a:rPr>
              <a:t>be </a:t>
            </a:r>
            <a:r>
              <a:rPr lang="en-US" sz="2400" dirty="0">
                <a:solidFill>
                  <a:schemeClr val="tx1"/>
                </a:solidFill>
              </a:rPr>
              <a:t>suitable for all ages and situations, and </a:t>
            </a:r>
            <a:r>
              <a:rPr lang="en-US" sz="2400" dirty="0" smtClean="0">
                <a:solidFill>
                  <a:schemeClr val="tx1"/>
                </a:solidFill>
              </a:rPr>
              <a:t>it </a:t>
            </a:r>
            <a:r>
              <a:rPr lang="en-US" sz="2400" dirty="0">
                <a:solidFill>
                  <a:schemeClr val="tx1"/>
                </a:solidFill>
              </a:rPr>
              <a:t>will be </a:t>
            </a:r>
            <a:endParaRPr lang="en-US" sz="2400" dirty="0" smtClean="0">
              <a:solidFill>
                <a:schemeClr val="tx1"/>
              </a:solidFill>
            </a:endParaRPr>
          </a:p>
          <a:p>
            <a:r>
              <a:rPr lang="en-US" sz="2400" dirty="0" smtClean="0">
                <a:solidFill>
                  <a:schemeClr val="tx1"/>
                </a:solidFill>
              </a:rPr>
              <a:t>easy </a:t>
            </a:r>
            <a:r>
              <a:rPr lang="en-US" sz="2400" dirty="0">
                <a:solidFill>
                  <a:schemeClr val="tx1"/>
                </a:solidFill>
              </a:rPr>
              <a:t>to improve it in the future, God willing.</a:t>
            </a:r>
          </a:p>
        </p:txBody>
      </p:sp>
    </p:spTree>
    <p:extLst>
      <p:ext uri="{BB962C8B-B14F-4D97-AF65-F5344CB8AC3E}">
        <p14:creationId xmlns:p14="http://schemas.microsoft.com/office/powerpoint/2010/main" val="3405065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effectLst>
                  <a:outerShdw blurRad="38100" dist="38100" dir="2700000" algn="tl">
                    <a:srgbClr val="000000">
                      <a:alpha val="43137"/>
                    </a:srgbClr>
                  </a:outerShdw>
                </a:effectLst>
              </a:rPr>
              <a:t>23. </a:t>
            </a:r>
            <a:r>
              <a:rPr lang="en-US" dirty="0" smtClean="0">
                <a:solidFill>
                  <a:schemeClr val="tx1"/>
                </a:solidFill>
                <a:effectLst>
                  <a:outerShdw blurRad="38100" dist="38100" dir="2700000" algn="tl">
                    <a:srgbClr val="000000">
                      <a:alpha val="43137"/>
                    </a:srgbClr>
                  </a:outerShdw>
                </a:effectLst>
              </a:rPr>
              <a:t>References</a:t>
            </a:r>
            <a:endParaRPr lang="en-US" dirty="0">
              <a:solidFill>
                <a:schemeClr val="tx1"/>
              </a:solidFill>
            </a:endParaRPr>
          </a:p>
        </p:txBody>
      </p:sp>
      <p:sp>
        <p:nvSpPr>
          <p:cNvPr id="5" name="Content Placeholder 5"/>
          <p:cNvSpPr>
            <a:spLocks noGrp="1"/>
          </p:cNvSpPr>
          <p:nvPr>
            <p:ph idx="10"/>
          </p:nvPr>
        </p:nvSpPr>
        <p:spPr>
          <a:xfrm>
            <a:off x="-1349" y="1268760"/>
            <a:ext cx="9144000" cy="5589240"/>
          </a:xfrm>
        </p:spPr>
        <p:txBody>
          <a:bodyPr>
            <a:normAutofit fontScale="47500" lnSpcReduction="20000"/>
          </a:bodyPr>
          <a:lstStyle/>
          <a:p>
            <a:pPr algn="just"/>
            <a:r>
              <a:rPr lang="en-US" sz="5100" dirty="0" smtClean="0">
                <a:solidFill>
                  <a:schemeClr val="tx1"/>
                </a:solidFill>
              </a:rPr>
              <a:t>1- </a:t>
            </a:r>
            <a:r>
              <a:rPr lang="en-US" sz="5100" dirty="0">
                <a:solidFill>
                  <a:schemeClr val="tx1"/>
                </a:solidFill>
              </a:rPr>
              <a:t>Quotations </a:t>
            </a:r>
            <a:r>
              <a:rPr lang="en-US" sz="5100" dirty="0" smtClean="0">
                <a:solidFill>
                  <a:schemeClr val="tx1"/>
                </a:solidFill>
              </a:rPr>
              <a:t>from :</a:t>
            </a:r>
            <a:r>
              <a:rPr lang="en-US" sz="3600" dirty="0" smtClean="0">
                <a:solidFill>
                  <a:schemeClr val="tx1"/>
                </a:solidFill>
              </a:rPr>
              <a:t> </a:t>
            </a:r>
          </a:p>
          <a:p>
            <a:pPr marL="571500" indent="-571500" algn="just">
              <a:buFont typeface="Wingdings" panose="05000000000000000000" pitchFamily="2" charset="2"/>
              <a:buChar char="Ø"/>
            </a:pPr>
            <a:r>
              <a:rPr lang="en-US" sz="3600" dirty="0" smtClean="0">
                <a:solidFill>
                  <a:schemeClr val="tx1"/>
                </a:solidFill>
              </a:rPr>
              <a:t>United </a:t>
            </a:r>
            <a:r>
              <a:rPr lang="en-US" sz="3600" dirty="0">
                <a:solidFill>
                  <a:schemeClr val="tx1"/>
                </a:solidFill>
              </a:rPr>
              <a:t>Nations website   </a:t>
            </a:r>
            <a:r>
              <a:rPr lang="en-US" sz="3600" dirty="0">
                <a:solidFill>
                  <a:schemeClr val="tx1"/>
                </a:solidFill>
                <a:hlinkClick r:id="rId2"/>
              </a:rPr>
              <a:t>https://</a:t>
            </a:r>
            <a:r>
              <a:rPr lang="en-US" sz="3600" dirty="0" smtClean="0">
                <a:solidFill>
                  <a:schemeClr val="tx1"/>
                </a:solidFill>
                <a:hlinkClick r:id="rId2"/>
              </a:rPr>
              <a:t>www.un.org/ar/observances/braille-da</a:t>
            </a:r>
            <a:r>
              <a:rPr lang="en-US" sz="3600" dirty="0" smtClean="0">
                <a:solidFill>
                  <a:schemeClr val="tx1"/>
                </a:solidFill>
              </a:rPr>
              <a:t>               </a:t>
            </a:r>
          </a:p>
          <a:p>
            <a:pPr algn="just"/>
            <a:r>
              <a:rPr lang="en-US" sz="3600" dirty="0" smtClean="0">
                <a:solidFill>
                  <a:schemeClr val="tx1"/>
                </a:solidFill>
              </a:rPr>
              <a:t>         (the </a:t>
            </a:r>
            <a:r>
              <a:rPr lang="en-US" sz="3600" dirty="0">
                <a:solidFill>
                  <a:schemeClr val="tx1"/>
                </a:solidFill>
              </a:rPr>
              <a:t>first </a:t>
            </a:r>
            <a:r>
              <a:rPr lang="en-US" sz="3600" dirty="0" smtClean="0">
                <a:solidFill>
                  <a:schemeClr val="tx1"/>
                </a:solidFill>
              </a:rPr>
              <a:t>paragraph)</a:t>
            </a:r>
            <a:endParaRPr lang="ar-EG" sz="3600" dirty="0" smtClean="0">
              <a:solidFill>
                <a:schemeClr val="tx1"/>
              </a:solidFill>
            </a:endParaRPr>
          </a:p>
          <a:p>
            <a:pPr marL="571500" indent="-571500" algn="just">
              <a:buFont typeface="Wingdings" panose="05000000000000000000" pitchFamily="2" charset="2"/>
              <a:buChar char="Ø"/>
            </a:pPr>
            <a:r>
              <a:rPr lang="en-US" sz="3600" dirty="0" smtClean="0">
                <a:solidFill>
                  <a:schemeClr val="tx1"/>
                </a:solidFill>
              </a:rPr>
              <a:t> </a:t>
            </a:r>
            <a:r>
              <a:rPr lang="en-US" sz="3600" dirty="0">
                <a:solidFill>
                  <a:schemeClr val="tx1"/>
                </a:solidFill>
              </a:rPr>
              <a:t>Psychology website   </a:t>
            </a:r>
            <a:r>
              <a:rPr lang="en-US" sz="3600" dirty="0">
                <a:solidFill>
                  <a:schemeClr val="tx1"/>
                </a:solidFill>
                <a:hlinkClick r:id="rId3"/>
              </a:rPr>
              <a:t>https://</a:t>
            </a:r>
            <a:r>
              <a:rPr lang="en-US" sz="3600" dirty="0" smtClean="0">
                <a:solidFill>
                  <a:schemeClr val="tx1"/>
                </a:solidFill>
                <a:hlinkClick r:id="rId3"/>
              </a:rPr>
              <a:t>kenanaonline.com/users/alenshasy/posts/</a:t>
            </a:r>
            <a:endParaRPr lang="en-US" sz="3600" dirty="0" smtClean="0">
              <a:solidFill>
                <a:schemeClr val="tx1"/>
              </a:solidFill>
            </a:endParaRPr>
          </a:p>
          <a:p>
            <a:pPr algn="just"/>
            <a:r>
              <a:rPr lang="en-US" sz="3600" dirty="0" smtClean="0">
                <a:solidFill>
                  <a:schemeClr val="tx1"/>
                </a:solidFill>
              </a:rPr>
              <a:t>         (</a:t>
            </a:r>
            <a:r>
              <a:rPr lang="en-US" sz="3600" dirty="0">
                <a:solidFill>
                  <a:schemeClr val="tx1"/>
                </a:solidFill>
              </a:rPr>
              <a:t>the first paragraph)</a:t>
            </a:r>
            <a:endParaRPr lang="en-US" sz="3600" dirty="0" smtClean="0">
              <a:solidFill>
                <a:schemeClr val="tx1"/>
              </a:solidFill>
            </a:endParaRPr>
          </a:p>
          <a:p>
            <a:pPr marL="571500" indent="-571500" algn="just">
              <a:buFont typeface="Wingdings" panose="05000000000000000000" pitchFamily="2" charset="2"/>
              <a:buChar char="Ø"/>
            </a:pPr>
            <a:r>
              <a:rPr lang="en-US" sz="3600" dirty="0" smtClean="0">
                <a:solidFill>
                  <a:schemeClr val="tx1"/>
                </a:solidFill>
              </a:rPr>
              <a:t> </a:t>
            </a:r>
            <a:r>
              <a:rPr lang="en-US" sz="3600" dirty="0">
                <a:solidFill>
                  <a:schemeClr val="tx1"/>
                </a:solidFill>
              </a:rPr>
              <a:t>the seventh day   </a:t>
            </a:r>
            <a:r>
              <a:rPr lang="en-US" sz="3600" dirty="0">
                <a:solidFill>
                  <a:schemeClr val="tx1"/>
                </a:solidFill>
                <a:hlinkClick r:id="rId4"/>
              </a:rPr>
              <a:t>https://</a:t>
            </a:r>
            <a:r>
              <a:rPr lang="en-US" sz="3600" dirty="0" smtClean="0">
                <a:solidFill>
                  <a:schemeClr val="tx1"/>
                </a:solidFill>
                <a:hlinkClick r:id="rId4"/>
              </a:rPr>
              <a:t>www.youm7.com/story/2023/</a:t>
            </a:r>
            <a:r>
              <a:rPr lang="ar-EG" sz="3600" dirty="0" smtClean="0">
                <a:solidFill>
                  <a:schemeClr val="tx1"/>
                </a:solidFill>
              </a:rPr>
              <a:t> </a:t>
            </a:r>
            <a:r>
              <a:rPr lang="en-US" sz="3600" dirty="0">
                <a:solidFill>
                  <a:schemeClr val="tx1"/>
                </a:solidFill>
              </a:rPr>
              <a:t>  </a:t>
            </a:r>
            <a:endParaRPr lang="en-US" sz="3600" dirty="0" smtClean="0">
              <a:solidFill>
                <a:schemeClr val="tx1"/>
              </a:solidFill>
            </a:endParaRPr>
          </a:p>
          <a:p>
            <a:pPr algn="just"/>
            <a:r>
              <a:rPr lang="en-US" sz="3600" dirty="0" smtClean="0">
                <a:solidFill>
                  <a:schemeClr val="tx1"/>
                </a:solidFill>
              </a:rPr>
              <a:t>         (</a:t>
            </a:r>
            <a:r>
              <a:rPr lang="en-US" sz="3600" dirty="0">
                <a:solidFill>
                  <a:schemeClr val="tx1"/>
                </a:solidFill>
              </a:rPr>
              <a:t>Second paragraph)</a:t>
            </a:r>
          </a:p>
          <a:p>
            <a:pPr marL="571500" indent="-571500" algn="just">
              <a:buFont typeface="Wingdings" panose="05000000000000000000" pitchFamily="2" charset="2"/>
              <a:buChar char="Ø"/>
            </a:pPr>
            <a:r>
              <a:rPr lang="en-US" sz="3600" dirty="0" err="1" smtClean="0">
                <a:solidFill>
                  <a:schemeClr val="tx1"/>
                </a:solidFill>
              </a:rPr>
              <a:t>viso</a:t>
            </a:r>
            <a:r>
              <a:rPr lang="en-US" sz="3600" dirty="0" smtClean="0">
                <a:solidFill>
                  <a:schemeClr val="tx1"/>
                </a:solidFill>
              </a:rPr>
              <a:t>  </a:t>
            </a:r>
            <a:r>
              <a:rPr lang="en-US" sz="3600" dirty="0">
                <a:solidFill>
                  <a:schemeClr val="tx1"/>
                </a:solidFill>
                <a:hlinkClick r:id="rId5"/>
              </a:rPr>
              <a:t>https://viso.ai/deep-learning/yolov8-guide</a:t>
            </a:r>
            <a:r>
              <a:rPr lang="en-US" sz="3600" dirty="0" smtClean="0">
                <a:solidFill>
                  <a:schemeClr val="tx1"/>
                </a:solidFill>
                <a:hlinkClick r:id="rId5"/>
              </a:rPr>
              <a:t>/</a:t>
            </a:r>
            <a:endParaRPr lang="en-US" sz="3600" dirty="0" smtClean="0">
              <a:solidFill>
                <a:schemeClr val="tx1"/>
              </a:solidFill>
            </a:endParaRPr>
          </a:p>
          <a:p>
            <a:pPr marL="571500" indent="-571500" algn="just">
              <a:buFont typeface="Wingdings" panose="05000000000000000000" pitchFamily="2" charset="2"/>
              <a:buChar char="Ø"/>
            </a:pPr>
            <a:r>
              <a:rPr lang="en-US" sz="3600" dirty="0">
                <a:solidFill>
                  <a:schemeClr val="tx1"/>
                </a:solidFill>
              </a:rPr>
              <a:t>The ministry of communications </a:t>
            </a:r>
            <a:r>
              <a:rPr lang="en-US" sz="3600" dirty="0">
                <a:solidFill>
                  <a:schemeClr val="tx1"/>
                </a:solidFill>
                <a:hlinkClick r:id="rId6"/>
              </a:rPr>
              <a:t>https://mcit.gov.eg/ar</a:t>
            </a:r>
            <a:endParaRPr lang="en-US" sz="3600" dirty="0" smtClean="0">
              <a:solidFill>
                <a:schemeClr val="tx1"/>
              </a:solidFill>
            </a:endParaRPr>
          </a:p>
          <a:p>
            <a:pPr algn="just"/>
            <a:endParaRPr lang="en-US" sz="3600" dirty="0" smtClean="0">
              <a:solidFill>
                <a:schemeClr val="tx1"/>
              </a:solidFill>
            </a:endParaRPr>
          </a:p>
          <a:p>
            <a:pPr algn="just"/>
            <a:r>
              <a:rPr lang="en-US" sz="5100" dirty="0" smtClean="0">
                <a:solidFill>
                  <a:schemeClr val="tx1"/>
                </a:solidFill>
              </a:rPr>
              <a:t>2- Used in work :</a:t>
            </a:r>
            <a:endParaRPr lang="en-US" sz="5100" dirty="0">
              <a:solidFill>
                <a:schemeClr val="tx1"/>
              </a:solidFill>
            </a:endParaRPr>
          </a:p>
          <a:p>
            <a:pPr marL="571500" indent="-571500" algn="just">
              <a:buFont typeface="Wingdings" panose="05000000000000000000" pitchFamily="2" charset="2"/>
              <a:buChar char="ü"/>
            </a:pPr>
            <a:r>
              <a:rPr lang="en-US" sz="3600" dirty="0" err="1" smtClean="0">
                <a:solidFill>
                  <a:schemeClr val="tx1"/>
                </a:solidFill>
              </a:rPr>
              <a:t>Ultralytics</a:t>
            </a:r>
            <a:r>
              <a:rPr lang="en-US" sz="3600" dirty="0">
                <a:solidFill>
                  <a:schemeClr val="tx1"/>
                </a:solidFill>
              </a:rPr>
              <a:t> Model  </a:t>
            </a:r>
            <a:r>
              <a:rPr lang="en-US" sz="3600" dirty="0">
                <a:solidFill>
                  <a:schemeClr val="tx1"/>
                </a:solidFill>
                <a:hlinkClick r:id="rId7"/>
              </a:rPr>
              <a:t>https://</a:t>
            </a:r>
            <a:r>
              <a:rPr lang="en-US" sz="3600" dirty="0" smtClean="0">
                <a:solidFill>
                  <a:schemeClr val="tx1"/>
                </a:solidFill>
                <a:hlinkClick r:id="rId7"/>
              </a:rPr>
              <a:t>github.com/ultralytics</a:t>
            </a:r>
            <a:endParaRPr lang="en-US" sz="3600" dirty="0" smtClean="0">
              <a:solidFill>
                <a:schemeClr val="tx1"/>
              </a:solidFill>
            </a:endParaRPr>
          </a:p>
          <a:p>
            <a:pPr marL="571500" indent="-571500" algn="just">
              <a:buFont typeface="Wingdings" panose="05000000000000000000" pitchFamily="2" charset="2"/>
              <a:buChar char="ü"/>
            </a:pPr>
            <a:r>
              <a:rPr lang="en-US" sz="3600" dirty="0" err="1" smtClean="0">
                <a:solidFill>
                  <a:schemeClr val="tx1"/>
                </a:solidFill>
              </a:rPr>
              <a:t>Gtts</a:t>
            </a:r>
            <a:r>
              <a:rPr lang="en-US" sz="3600" dirty="0">
                <a:solidFill>
                  <a:schemeClr val="tx1"/>
                </a:solidFill>
              </a:rPr>
              <a:t>  </a:t>
            </a:r>
            <a:r>
              <a:rPr lang="en-US" sz="3600" dirty="0">
                <a:solidFill>
                  <a:schemeClr val="tx1"/>
                </a:solidFill>
                <a:hlinkClick r:id="rId8"/>
              </a:rPr>
              <a:t>https://pypi.org/project/gTTS</a:t>
            </a:r>
            <a:r>
              <a:rPr lang="en-US" sz="3600" dirty="0" smtClean="0">
                <a:solidFill>
                  <a:schemeClr val="tx1"/>
                </a:solidFill>
                <a:hlinkClick r:id="rId8"/>
              </a:rPr>
              <a:t>/</a:t>
            </a:r>
            <a:endParaRPr lang="en-US" sz="3600" dirty="0" smtClean="0">
              <a:solidFill>
                <a:schemeClr val="tx1"/>
              </a:solidFill>
            </a:endParaRPr>
          </a:p>
          <a:p>
            <a:pPr marL="571500" indent="-571500" algn="just">
              <a:buFont typeface="Wingdings" panose="05000000000000000000" pitchFamily="2" charset="2"/>
              <a:buChar char="ü"/>
            </a:pPr>
            <a:r>
              <a:rPr lang="en-US" sz="3600" dirty="0" err="1" smtClean="0">
                <a:solidFill>
                  <a:schemeClr val="tx1"/>
                </a:solidFill>
              </a:rPr>
              <a:t>Kotlin</a:t>
            </a:r>
            <a:r>
              <a:rPr lang="en-US" sz="3600" dirty="0">
                <a:solidFill>
                  <a:schemeClr val="tx1"/>
                </a:solidFill>
              </a:rPr>
              <a:t> </a:t>
            </a:r>
            <a:r>
              <a:rPr lang="en-US" sz="3600" dirty="0">
                <a:solidFill>
                  <a:schemeClr val="tx1"/>
                </a:solidFill>
                <a:hlinkClick r:id="rId9"/>
              </a:rPr>
              <a:t>https://kotlinlang.org</a:t>
            </a:r>
            <a:r>
              <a:rPr lang="en-US" sz="3600" dirty="0" smtClean="0">
                <a:solidFill>
                  <a:schemeClr val="tx1"/>
                </a:solidFill>
                <a:hlinkClick r:id="rId9"/>
              </a:rPr>
              <a:t>/</a:t>
            </a:r>
            <a:endParaRPr lang="en-US" sz="3600" dirty="0" smtClean="0">
              <a:solidFill>
                <a:schemeClr val="tx1"/>
              </a:solidFill>
            </a:endParaRPr>
          </a:p>
          <a:p>
            <a:pPr marL="571500" indent="-571500" algn="just">
              <a:buFont typeface="Wingdings" panose="05000000000000000000" pitchFamily="2" charset="2"/>
              <a:buChar char="ü"/>
            </a:pPr>
            <a:r>
              <a:rPr lang="en-US" sz="3500" dirty="0">
                <a:solidFill>
                  <a:schemeClr val="tx1"/>
                </a:solidFill>
              </a:rPr>
              <a:t>Voice Access </a:t>
            </a:r>
            <a:r>
              <a:rPr lang="en-US" sz="3500" dirty="0">
                <a:solidFill>
                  <a:schemeClr val="tx1"/>
                </a:solidFill>
                <a:hlinkClick r:id="rId10"/>
              </a:rPr>
              <a:t>https://play.google.com/store/apps/details?id=com.google.android.apps.accessibility.voiceaccess&amp;hl=en</a:t>
            </a:r>
            <a:endParaRPr lang="en-US" sz="3500" dirty="0">
              <a:solidFill>
                <a:schemeClr val="tx1"/>
              </a:solidFill>
            </a:endParaRPr>
          </a:p>
          <a:p>
            <a:pPr algn="just"/>
            <a:endParaRPr lang="en-US" sz="3600" dirty="0">
              <a:solidFill>
                <a:schemeClr val="tx1"/>
              </a:solidFill>
            </a:endParaRPr>
          </a:p>
          <a:p>
            <a:pPr algn="just"/>
            <a:endParaRPr lang="en-US" sz="3600" dirty="0" smtClean="0">
              <a:solidFill>
                <a:schemeClr val="tx1"/>
              </a:solidFill>
            </a:endParaRPr>
          </a:p>
          <a:p>
            <a:pPr algn="just"/>
            <a:r>
              <a:rPr lang="en-US" sz="1800" dirty="0" smtClean="0">
                <a:solidFill>
                  <a:schemeClr val="tx1"/>
                </a:solidFill>
              </a:rPr>
              <a:t> </a:t>
            </a:r>
            <a:endParaRPr lang="en-US" sz="2200" dirty="0">
              <a:solidFill>
                <a:schemeClr val="tx1"/>
              </a:solidFill>
            </a:endParaRPr>
          </a:p>
          <a:p>
            <a:pPr marL="0" indent="0" algn="just">
              <a:buNone/>
            </a:pPr>
            <a:endParaRPr lang="en-US" sz="1800" dirty="0">
              <a:solidFill>
                <a:schemeClr val="tx1"/>
              </a:solidFill>
            </a:endParaRPr>
          </a:p>
          <a:p>
            <a:pPr marL="0" indent="0" algn="just">
              <a:buNone/>
            </a:pPr>
            <a:r>
              <a:rPr lang="en-US" sz="1800" dirty="0" smtClean="0">
                <a:solidFill>
                  <a:schemeClr val="tx1"/>
                </a:solidFill>
              </a:rPr>
              <a:t> </a:t>
            </a:r>
          </a:p>
          <a:p>
            <a:pPr marL="0" indent="0" algn="just">
              <a:buNone/>
            </a:pPr>
            <a:endParaRPr lang="en-US" sz="1800" dirty="0"/>
          </a:p>
        </p:txBody>
      </p:sp>
    </p:spTree>
    <p:extLst>
      <p:ext uri="{BB962C8B-B14F-4D97-AF65-F5344CB8AC3E}">
        <p14:creationId xmlns:p14="http://schemas.microsoft.com/office/powerpoint/2010/main" val="3072754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rot="20441598">
            <a:off x="4535907" y="783827"/>
            <a:ext cx="3359510" cy="1247215"/>
          </a:xfrm>
          <a:prstGeom prst="rect">
            <a:avLst/>
          </a:prstGeom>
        </p:spPr>
        <p:txBody>
          <a:bodyPr>
            <a:normAutofit/>
          </a:bodyPr>
          <a:lst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a:lstStyle>
          <a:p>
            <a:r>
              <a:rPr lang="en-US" i="1" dirty="0" smtClean="0">
                <a:solidFill>
                  <a:srgbClr val="FFFF00"/>
                </a:solidFill>
              </a:rPr>
              <a:t>THANKS</a:t>
            </a:r>
            <a:endParaRPr lang="en-US" i="1" dirty="0">
              <a:solidFill>
                <a:srgbClr val="FFFF00"/>
              </a:solidFill>
            </a:endParaRPr>
          </a:p>
        </p:txBody>
      </p:sp>
      <p:sp>
        <p:nvSpPr>
          <p:cNvPr id="3" name="Subtitle 2"/>
          <p:cNvSpPr txBox="1">
            <a:spLocks/>
          </p:cNvSpPr>
          <p:nvPr/>
        </p:nvSpPr>
        <p:spPr>
          <a:xfrm rot="20381242">
            <a:off x="4832212" y="1903569"/>
            <a:ext cx="3816080" cy="887153"/>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i="1" dirty="0" smtClean="0">
                <a:solidFill>
                  <a:srgbClr val="FFFF00"/>
                </a:solidFill>
              </a:rPr>
              <a:t>FOR YOUR ATTENTION!</a:t>
            </a:r>
            <a:endParaRPr lang="en-US" sz="2400" i="1" dirty="0">
              <a:solidFill>
                <a:srgbClr val="FFFF00"/>
              </a:solidFill>
            </a:endParaRPr>
          </a:p>
        </p:txBody>
      </p:sp>
    </p:spTree>
    <p:extLst>
      <p:ext uri="{BB962C8B-B14F-4D97-AF65-F5344CB8AC3E}">
        <p14:creationId xmlns:p14="http://schemas.microsoft.com/office/powerpoint/2010/main" val="2551412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9672" y="476672"/>
            <a:ext cx="7524328" cy="1069514"/>
          </a:xfrm>
        </p:spPr>
        <p:txBody>
          <a:bodyPr/>
          <a:lstStyle/>
          <a:p>
            <a:r>
              <a:rPr lang="en-US" altLang="ko-KR" dirty="0" smtClean="0"/>
              <a:t> </a:t>
            </a:r>
            <a:r>
              <a:rPr lang="en-US" dirty="0" smtClean="0">
                <a:solidFill>
                  <a:schemeClr val="tx1"/>
                </a:solidFill>
                <a:effectLst>
                  <a:outerShdw blurRad="38100" dist="38100" dir="2700000" algn="tl">
                    <a:srgbClr val="000000">
                      <a:alpha val="43137"/>
                    </a:srgbClr>
                  </a:outerShdw>
                </a:effectLst>
              </a:rPr>
              <a:t>Abstract:</a:t>
            </a:r>
            <a:endParaRPr lang="ko-KR" altLang="en-US" dirty="0">
              <a:solidFill>
                <a:schemeClr val="tx1"/>
              </a:solidFill>
            </a:endParaRPr>
          </a:p>
        </p:txBody>
      </p:sp>
      <p:sp>
        <p:nvSpPr>
          <p:cNvPr id="13" name="Content Placeholder 12"/>
          <p:cNvSpPr>
            <a:spLocks noGrp="1"/>
          </p:cNvSpPr>
          <p:nvPr>
            <p:ph idx="10"/>
          </p:nvPr>
        </p:nvSpPr>
        <p:spPr>
          <a:xfrm>
            <a:off x="1619672" y="1772816"/>
            <a:ext cx="7416824" cy="4347111"/>
          </a:xfrm>
        </p:spPr>
        <p:txBody>
          <a:bodyPr/>
          <a:lstStyle/>
          <a:p>
            <a:pPr algn="just"/>
            <a:r>
              <a:rPr lang="en-US" altLang="ko-KR" sz="2000" dirty="0">
                <a:solidFill>
                  <a:schemeClr val="tx1"/>
                </a:solidFill>
                <a:latin typeface="Arial" pitchFamily="34" charset="0"/>
                <a:cs typeface="Arial" pitchFamily="34" charset="0"/>
              </a:rPr>
              <a:t>After statistics, we found that there are many blind people all over the world who suffer from difficulty dealing with and moving in the outside world, so we decided to design this </a:t>
            </a:r>
            <a:r>
              <a:rPr lang="en-US" altLang="ko-KR" sz="2000" dirty="0" smtClean="0">
                <a:solidFill>
                  <a:schemeClr val="tx1"/>
                </a:solidFill>
                <a:latin typeface="Arial" pitchFamily="34" charset="0"/>
                <a:cs typeface="Arial" pitchFamily="34" charset="0"/>
              </a:rPr>
              <a:t>stick </a:t>
            </a:r>
            <a:r>
              <a:rPr lang="en-US" altLang="ko-KR" sz="2000" dirty="0">
                <a:solidFill>
                  <a:schemeClr val="tx1"/>
                </a:solidFill>
                <a:latin typeface="Arial" pitchFamily="34" charset="0"/>
                <a:cs typeface="Arial" pitchFamily="34" charset="0"/>
              </a:rPr>
              <a:t>in order to help these people and make life easier for them</a:t>
            </a:r>
            <a:r>
              <a:rPr lang="en-US" altLang="ko-KR" sz="2000" dirty="0" smtClean="0">
                <a:solidFill>
                  <a:schemeClr val="tx1"/>
                </a:solidFill>
                <a:latin typeface="Arial" pitchFamily="34" charset="0"/>
                <a:cs typeface="Arial" pitchFamily="34" charset="0"/>
              </a:rPr>
              <a:t>.</a:t>
            </a:r>
          </a:p>
          <a:p>
            <a:pPr algn="just"/>
            <a:r>
              <a:rPr lang="en-US" sz="2000" dirty="0">
                <a:solidFill>
                  <a:schemeClr val="tx1"/>
                </a:solidFill>
              </a:rPr>
              <a:t>Our first and last goal is to help this country thrive </a:t>
            </a:r>
            <a:r>
              <a:rPr lang="en-US" sz="2000" dirty="0" smtClean="0">
                <a:solidFill>
                  <a:schemeClr val="tx1"/>
                </a:solidFill>
              </a:rPr>
              <a:t>through </a:t>
            </a:r>
            <a:r>
              <a:rPr lang="en-US" sz="2000" dirty="0">
                <a:solidFill>
                  <a:schemeClr val="tx1"/>
                </a:solidFill>
              </a:rPr>
              <a:t>modern technology.</a:t>
            </a:r>
          </a:p>
          <a:p>
            <a:pPr algn="just"/>
            <a:endParaRPr lang="en-US" sz="2000" dirty="0"/>
          </a:p>
          <a:p>
            <a:pPr algn="just"/>
            <a:endParaRPr lang="ko-KR" altLang="en-US" sz="2000" dirty="0">
              <a:latin typeface="Arial" pitchFamily="34" charset="0"/>
              <a:cs typeface="Arial" pitchFamily="34" charset="0"/>
            </a:endParaRPr>
          </a:p>
        </p:txBody>
      </p:sp>
    </p:spTree>
    <p:extLst>
      <p:ext uri="{BB962C8B-B14F-4D97-AF65-F5344CB8AC3E}">
        <p14:creationId xmlns:p14="http://schemas.microsoft.com/office/powerpoint/2010/main" val="36596743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6029" y="404664"/>
            <a:ext cx="4176464" cy="664850"/>
          </a:xfrm>
        </p:spPr>
        <p:txBody>
          <a:bodyPr/>
          <a:lstStyle/>
          <a:p>
            <a:r>
              <a:rPr lang="en-US" altLang="ko-KR" dirty="0" smtClean="0"/>
              <a:t> </a:t>
            </a:r>
            <a:r>
              <a:rPr lang="en-US" dirty="0">
                <a:solidFill>
                  <a:schemeClr val="tx1"/>
                </a:solidFill>
              </a:rPr>
              <a:t>Outline</a:t>
            </a:r>
            <a:r>
              <a:rPr lang="en-US" dirty="0"/>
              <a:t/>
            </a:r>
            <a:br>
              <a:rPr lang="en-US" dirty="0"/>
            </a:br>
            <a:endParaRPr lang="ko-KR" altLang="en-US" dirty="0"/>
          </a:p>
        </p:txBody>
      </p:sp>
      <p:sp>
        <p:nvSpPr>
          <p:cNvPr id="13" name="Content Placeholder 12"/>
          <p:cNvSpPr>
            <a:spLocks noGrp="1"/>
          </p:cNvSpPr>
          <p:nvPr>
            <p:ph idx="10"/>
          </p:nvPr>
        </p:nvSpPr>
        <p:spPr>
          <a:xfrm>
            <a:off x="1616029" y="548680"/>
            <a:ext cx="7416824" cy="6264696"/>
          </a:xfrm>
        </p:spPr>
        <p:txBody>
          <a:bodyPr/>
          <a:lstStyle/>
          <a:p>
            <a:pPr algn="just"/>
            <a:endParaRPr lang="en-US" sz="2000" dirty="0"/>
          </a:p>
          <a:p>
            <a:pPr marL="457200" indent="-457200">
              <a:buFont typeface="+mj-lt"/>
              <a:buAutoNum type="arabicParenR"/>
            </a:pPr>
            <a:r>
              <a:rPr lang="en-US" sz="2000" dirty="0" smtClean="0">
                <a:solidFill>
                  <a:schemeClr val="tx1"/>
                </a:solidFill>
                <a:effectLst>
                  <a:outerShdw blurRad="38100" dist="38100" dir="2700000" algn="tl">
                    <a:srgbClr val="000000">
                      <a:alpha val="43137"/>
                    </a:srgbClr>
                  </a:outerShdw>
                </a:effectLst>
              </a:rPr>
              <a:t>Introduction</a:t>
            </a:r>
          </a:p>
          <a:p>
            <a:pPr marL="457200" indent="-457200">
              <a:buFont typeface="+mj-lt"/>
              <a:buAutoNum type="arabicParenR"/>
            </a:pPr>
            <a:r>
              <a:rPr lang="en-US" sz="2000" dirty="0" smtClean="0">
                <a:solidFill>
                  <a:schemeClr val="tx1"/>
                </a:solidFill>
                <a:effectLst>
                  <a:outerShdw blurRad="38100" dist="38100" dir="2700000" algn="tl">
                    <a:srgbClr val="000000">
                      <a:alpha val="43137"/>
                    </a:srgbClr>
                  </a:outerShdw>
                </a:effectLst>
              </a:rPr>
              <a:t>motivation</a:t>
            </a:r>
            <a:endParaRPr lang="ar-EG" sz="2000" dirty="0">
              <a:solidFill>
                <a:schemeClr val="tx1"/>
              </a:solidFill>
              <a:effectLst>
                <a:outerShdw blurRad="38100" dist="38100" dir="2700000" algn="tl">
                  <a:srgbClr val="000000">
                    <a:alpha val="43137"/>
                  </a:srgbClr>
                </a:outerShdw>
              </a:effectLst>
            </a:endParaRPr>
          </a:p>
          <a:p>
            <a:pPr marL="457200" indent="-457200" algn="just">
              <a:buFont typeface="+mj-lt"/>
              <a:buAutoNum type="arabicParenR"/>
            </a:pPr>
            <a:r>
              <a:rPr lang="en-US" sz="2000" dirty="0" smtClean="0">
                <a:solidFill>
                  <a:schemeClr val="tx1"/>
                </a:solidFill>
                <a:effectLst>
                  <a:outerShdw blurRad="38100" dist="38100" dir="2700000" algn="tl">
                    <a:srgbClr val="000000">
                      <a:alpha val="43137"/>
                    </a:srgbClr>
                  </a:outerShdw>
                </a:effectLst>
              </a:rPr>
              <a:t>Objectives</a:t>
            </a:r>
            <a:endParaRPr lang="en-US" sz="2000" dirty="0">
              <a:solidFill>
                <a:schemeClr val="tx1"/>
              </a:solidFill>
            </a:endParaRPr>
          </a:p>
          <a:p>
            <a:pPr marL="457200" indent="-457200" algn="just">
              <a:buFont typeface="+mj-lt"/>
              <a:buAutoNum type="arabicParenR"/>
            </a:pPr>
            <a:r>
              <a:rPr lang="en-US" sz="2000" dirty="0" smtClean="0">
                <a:solidFill>
                  <a:schemeClr val="tx1"/>
                </a:solidFill>
              </a:rPr>
              <a:t>problem Definition</a:t>
            </a:r>
            <a:endParaRPr lang="en-US" sz="2000" dirty="0">
              <a:solidFill>
                <a:schemeClr val="tx1"/>
              </a:solidFill>
            </a:endParaRPr>
          </a:p>
          <a:p>
            <a:pPr marL="457200" indent="-457200" algn="just">
              <a:buFont typeface="+mj-lt"/>
              <a:buAutoNum type="arabicParenR"/>
            </a:pPr>
            <a:r>
              <a:rPr lang="en-US" sz="2000" dirty="0" smtClean="0">
                <a:solidFill>
                  <a:schemeClr val="tx1"/>
                </a:solidFill>
              </a:rPr>
              <a:t>solutions </a:t>
            </a:r>
          </a:p>
          <a:p>
            <a:pPr marL="457200" indent="-457200" algn="just">
              <a:buFont typeface="+mj-lt"/>
              <a:buAutoNum type="arabicParenR"/>
            </a:pPr>
            <a:r>
              <a:rPr lang="en-US" sz="2000" dirty="0" smtClean="0">
                <a:solidFill>
                  <a:schemeClr val="tx1"/>
                </a:solidFill>
              </a:rPr>
              <a:t>Challenges </a:t>
            </a:r>
          </a:p>
          <a:p>
            <a:pPr marL="457200" indent="-457200" algn="just">
              <a:buFont typeface="+mj-lt"/>
              <a:buAutoNum type="arabicParenR"/>
            </a:pPr>
            <a:r>
              <a:rPr lang="en-US" sz="2000" dirty="0" smtClean="0">
                <a:solidFill>
                  <a:schemeClr val="tx1"/>
                </a:solidFill>
              </a:rPr>
              <a:t>Solutions</a:t>
            </a:r>
            <a:endParaRPr lang="en-US" sz="2000" dirty="0">
              <a:solidFill>
                <a:schemeClr val="tx1"/>
              </a:solidFill>
            </a:endParaRPr>
          </a:p>
          <a:p>
            <a:pPr marL="457200" indent="-457200" algn="just">
              <a:buFont typeface="+mj-lt"/>
              <a:buAutoNum type="arabicParenR"/>
            </a:pPr>
            <a:r>
              <a:rPr lang="en-US" sz="2000" dirty="0" smtClean="0">
                <a:solidFill>
                  <a:schemeClr val="tx1"/>
                </a:solidFill>
              </a:rPr>
              <a:t>The </a:t>
            </a:r>
            <a:r>
              <a:rPr lang="en-US" sz="2000" dirty="0">
                <a:solidFill>
                  <a:schemeClr val="tx1"/>
                </a:solidFill>
              </a:rPr>
              <a:t>main beneficiary of our </a:t>
            </a:r>
            <a:r>
              <a:rPr lang="en-US" sz="2000" dirty="0" smtClean="0">
                <a:solidFill>
                  <a:schemeClr val="tx1"/>
                </a:solidFill>
              </a:rPr>
              <a:t>project</a:t>
            </a:r>
          </a:p>
          <a:p>
            <a:pPr marL="457200" indent="-457200" algn="just">
              <a:buFont typeface="+mj-lt"/>
              <a:buAutoNum type="arabicParenR"/>
            </a:pPr>
            <a:r>
              <a:rPr lang="en-US" sz="2000" dirty="0" smtClean="0">
                <a:solidFill>
                  <a:schemeClr val="tx1"/>
                </a:solidFill>
              </a:rPr>
              <a:t>Project </a:t>
            </a:r>
            <a:r>
              <a:rPr lang="en-US" sz="2000" dirty="0">
                <a:solidFill>
                  <a:schemeClr val="tx1"/>
                </a:solidFill>
              </a:rPr>
              <a:t>life </a:t>
            </a:r>
            <a:r>
              <a:rPr lang="en-US" sz="2000" dirty="0" smtClean="0">
                <a:solidFill>
                  <a:schemeClr val="tx1"/>
                </a:solidFill>
              </a:rPr>
              <a:t>cycle</a:t>
            </a:r>
          </a:p>
          <a:p>
            <a:pPr marL="457200" indent="-457200" algn="just">
              <a:buFont typeface="+mj-lt"/>
              <a:buAutoNum type="arabicParenR"/>
            </a:pPr>
            <a:r>
              <a:rPr lang="en-US" sz="2000" dirty="0" smtClean="0">
                <a:solidFill>
                  <a:schemeClr val="tx1"/>
                </a:solidFill>
              </a:rPr>
              <a:t>Related Work</a:t>
            </a:r>
          </a:p>
          <a:p>
            <a:pPr marL="457200" indent="-457200" algn="just">
              <a:buFont typeface="+mj-lt"/>
              <a:buAutoNum type="arabicParenR"/>
            </a:pPr>
            <a:r>
              <a:rPr lang="en-US" sz="2000" dirty="0" smtClean="0">
                <a:solidFill>
                  <a:schemeClr val="tx1"/>
                </a:solidFill>
              </a:rPr>
              <a:t>Types </a:t>
            </a:r>
            <a:r>
              <a:rPr lang="en-US" sz="2000" dirty="0">
                <a:solidFill>
                  <a:schemeClr val="tx1"/>
                </a:solidFill>
              </a:rPr>
              <a:t>of deep network </a:t>
            </a:r>
            <a:r>
              <a:rPr lang="en-US" sz="2000" dirty="0" smtClean="0">
                <a:solidFill>
                  <a:schemeClr val="tx1"/>
                </a:solidFill>
              </a:rPr>
              <a:t>algorithms</a:t>
            </a:r>
          </a:p>
          <a:p>
            <a:pPr marL="457200" indent="-457200" algn="just">
              <a:buFont typeface="+mj-lt"/>
              <a:buAutoNum type="arabicParenR"/>
            </a:pPr>
            <a:r>
              <a:rPr lang="en-US" sz="2000" dirty="0" smtClean="0">
                <a:solidFill>
                  <a:schemeClr val="tx1"/>
                </a:solidFill>
              </a:rPr>
              <a:t>YOLO</a:t>
            </a:r>
          </a:p>
          <a:p>
            <a:pPr marL="457200" indent="-457200" algn="just">
              <a:buFont typeface="+mj-lt"/>
              <a:buAutoNum type="arabicParenR"/>
            </a:pPr>
            <a:r>
              <a:rPr lang="en-US" sz="2000" dirty="0" smtClean="0">
                <a:solidFill>
                  <a:schemeClr val="tx1"/>
                </a:solidFill>
              </a:rPr>
              <a:t>METHODOLOGIES </a:t>
            </a:r>
            <a:r>
              <a:rPr lang="en-US" sz="2000" dirty="0">
                <a:solidFill>
                  <a:schemeClr val="tx1"/>
                </a:solidFill>
              </a:rPr>
              <a:t>and</a:t>
            </a:r>
            <a:r>
              <a:rPr lang="en-US" sz="2000" dirty="0">
                <a:solidFill>
                  <a:schemeClr val="tx1"/>
                </a:solidFill>
                <a:effectLst>
                  <a:outerShdw blurRad="38100" dist="38100" dir="2700000" algn="tl">
                    <a:srgbClr val="000000">
                      <a:alpha val="43137"/>
                    </a:srgbClr>
                  </a:outerShdw>
                </a:effectLst>
              </a:rPr>
              <a:t> </a:t>
            </a:r>
            <a:r>
              <a:rPr lang="en-US" sz="2000" dirty="0" smtClean="0">
                <a:solidFill>
                  <a:schemeClr val="tx1"/>
                </a:solidFill>
                <a:effectLst>
                  <a:outerShdw blurRad="38100" dist="38100" dir="2700000" algn="tl">
                    <a:srgbClr val="000000">
                      <a:alpha val="43137"/>
                    </a:srgbClr>
                  </a:outerShdw>
                </a:effectLst>
              </a:rPr>
              <a:t>APPROACH</a:t>
            </a:r>
          </a:p>
          <a:p>
            <a:pPr marL="457200" indent="-457200" algn="just">
              <a:buFont typeface="+mj-lt"/>
              <a:buAutoNum type="arabicParenR"/>
            </a:pPr>
            <a:r>
              <a:rPr lang="en-US" sz="2000" dirty="0" smtClean="0">
                <a:solidFill>
                  <a:schemeClr val="tx1"/>
                </a:solidFill>
                <a:effectLst>
                  <a:outerShdw blurRad="38100" dist="38100" dir="2700000" algn="tl">
                    <a:srgbClr val="000000">
                      <a:alpha val="43137"/>
                    </a:srgbClr>
                  </a:outerShdw>
                </a:effectLst>
              </a:rPr>
              <a:t>TIME </a:t>
            </a:r>
            <a:r>
              <a:rPr lang="en-US" sz="2000" dirty="0">
                <a:solidFill>
                  <a:schemeClr val="tx1"/>
                </a:solidFill>
                <a:effectLst>
                  <a:outerShdw blurRad="38100" dist="38100" dir="2700000" algn="tl">
                    <a:srgbClr val="000000">
                      <a:alpha val="43137"/>
                    </a:srgbClr>
                  </a:outerShdw>
                </a:effectLst>
              </a:rPr>
              <a:t>PLAN AND </a:t>
            </a:r>
            <a:r>
              <a:rPr lang="en-US" sz="2000" dirty="0" smtClean="0">
                <a:solidFill>
                  <a:schemeClr val="tx1"/>
                </a:solidFill>
                <a:effectLst>
                  <a:outerShdw blurRad="38100" dist="38100" dir="2700000" algn="tl">
                    <a:srgbClr val="000000">
                      <a:alpha val="43137"/>
                    </a:srgbClr>
                  </a:outerShdw>
                </a:effectLst>
              </a:rPr>
              <a:t>Responsibility</a:t>
            </a:r>
          </a:p>
          <a:p>
            <a:pPr marL="457200" indent="-457200" algn="just">
              <a:buFont typeface="+mj-lt"/>
              <a:buAutoNum type="arabicParenR"/>
            </a:pPr>
            <a:r>
              <a:rPr lang="en-US" sz="2000" dirty="0" smtClean="0">
                <a:solidFill>
                  <a:schemeClr val="tx1"/>
                </a:solidFill>
              </a:rPr>
              <a:t>Present Work</a:t>
            </a:r>
          </a:p>
          <a:p>
            <a:pPr algn="just"/>
            <a:endParaRPr lang="en-US" sz="2000" dirty="0">
              <a:solidFill>
                <a:schemeClr val="tx1"/>
              </a:solidFill>
            </a:endParaRPr>
          </a:p>
          <a:p>
            <a:pPr algn="just"/>
            <a:endParaRPr lang="ko-KR" altLang="en-US" sz="2000" dirty="0">
              <a:latin typeface="Arial" pitchFamily="34" charset="0"/>
              <a:cs typeface="Arial" pitchFamily="34" charset="0"/>
            </a:endParaRPr>
          </a:p>
        </p:txBody>
      </p:sp>
    </p:spTree>
    <p:extLst>
      <p:ext uri="{BB962C8B-B14F-4D97-AF65-F5344CB8AC3E}">
        <p14:creationId xmlns:p14="http://schemas.microsoft.com/office/powerpoint/2010/main" val="751296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Outline</a:t>
            </a:r>
            <a:endParaRPr lang="en-US" dirty="0"/>
          </a:p>
        </p:txBody>
      </p:sp>
      <p:sp>
        <p:nvSpPr>
          <p:cNvPr id="3" name="Content Placeholder 2"/>
          <p:cNvSpPr>
            <a:spLocks noGrp="1"/>
          </p:cNvSpPr>
          <p:nvPr>
            <p:ph idx="1"/>
          </p:nvPr>
        </p:nvSpPr>
        <p:spPr>
          <a:xfrm>
            <a:off x="1979712" y="1069514"/>
            <a:ext cx="6563072" cy="3439606"/>
          </a:xfrm>
        </p:spPr>
        <p:txBody>
          <a:bodyPr/>
          <a:lstStyle/>
          <a:p>
            <a:r>
              <a:rPr lang="en-GB" dirty="0" smtClean="0">
                <a:solidFill>
                  <a:schemeClr val="tx1"/>
                </a:solidFill>
              </a:rPr>
              <a:t>16  </a:t>
            </a:r>
            <a:r>
              <a:rPr lang="en-GB" dirty="0" smtClean="0">
                <a:solidFill>
                  <a:schemeClr val="tx1"/>
                </a:solidFill>
              </a:rPr>
              <a:t>Prototype</a:t>
            </a:r>
          </a:p>
          <a:p>
            <a:pPr marL="457200" indent="-457200">
              <a:buAutoNum type="arabicPlain" startAt="17"/>
            </a:pPr>
            <a:r>
              <a:rPr lang="en-US" dirty="0" smtClean="0">
                <a:solidFill>
                  <a:schemeClr val="tx1"/>
                </a:solidFill>
              </a:rPr>
              <a:t>Mobile </a:t>
            </a:r>
            <a:r>
              <a:rPr lang="en-US" dirty="0" smtClean="0">
                <a:solidFill>
                  <a:schemeClr val="tx1"/>
                </a:solidFill>
              </a:rPr>
              <a:t>application</a:t>
            </a:r>
          </a:p>
          <a:p>
            <a:pPr marL="457200" indent="-457200">
              <a:buAutoNum type="arabicPlain" startAt="17"/>
            </a:pPr>
            <a:r>
              <a:rPr lang="en-US" dirty="0">
                <a:solidFill>
                  <a:schemeClr val="tx1"/>
                </a:solidFill>
              </a:rPr>
              <a:t>distance </a:t>
            </a:r>
            <a:r>
              <a:rPr lang="en-US" dirty="0" smtClean="0">
                <a:solidFill>
                  <a:schemeClr val="tx1"/>
                </a:solidFill>
              </a:rPr>
              <a:t>Measurement</a:t>
            </a:r>
          </a:p>
          <a:p>
            <a:pPr marL="457200" indent="-457200">
              <a:buAutoNum type="arabicPlain" startAt="17"/>
            </a:pPr>
            <a:r>
              <a:rPr lang="en-US" dirty="0">
                <a:solidFill>
                  <a:schemeClr val="tx1"/>
                </a:solidFill>
              </a:rPr>
              <a:t>Voice </a:t>
            </a:r>
            <a:r>
              <a:rPr lang="en-US" dirty="0" smtClean="0">
                <a:solidFill>
                  <a:schemeClr val="tx1"/>
                </a:solidFill>
              </a:rPr>
              <a:t>interaction</a:t>
            </a:r>
          </a:p>
          <a:p>
            <a:pPr marL="457200" indent="-457200">
              <a:buAutoNum type="arabicPlain" startAt="17"/>
            </a:pPr>
            <a:r>
              <a:rPr lang="en-GB" dirty="0">
                <a:solidFill>
                  <a:schemeClr val="tx1"/>
                </a:solidFill>
              </a:rPr>
              <a:t>Practical </a:t>
            </a:r>
            <a:r>
              <a:rPr lang="en-GB" dirty="0" smtClean="0">
                <a:solidFill>
                  <a:schemeClr val="tx1"/>
                </a:solidFill>
              </a:rPr>
              <a:t>experience</a:t>
            </a:r>
          </a:p>
          <a:p>
            <a:pPr marL="457200" indent="-457200">
              <a:buAutoNum type="arabicPlain" startAt="17"/>
            </a:pPr>
            <a:r>
              <a:rPr lang="en-US" dirty="0">
                <a:solidFill>
                  <a:schemeClr val="tx1"/>
                </a:solidFill>
                <a:effectLst>
                  <a:outerShdw blurRad="38100" dist="38100" dir="2700000" algn="tl">
                    <a:srgbClr val="000000">
                      <a:alpha val="43137"/>
                    </a:srgbClr>
                  </a:outerShdw>
                </a:effectLst>
              </a:rPr>
              <a:t>TIME PLAN AND Responsibility</a:t>
            </a:r>
            <a:endParaRPr lang="en-GB" dirty="0" smtClean="0">
              <a:solidFill>
                <a:schemeClr val="tx1"/>
              </a:solidFill>
            </a:endParaRPr>
          </a:p>
          <a:p>
            <a:pPr marL="457200" indent="-457200">
              <a:buFont typeface="Arial" pitchFamily="34" charset="0"/>
              <a:buAutoNum type="arabicPlain" startAt="17"/>
            </a:pPr>
            <a:r>
              <a:rPr lang="en-US" dirty="0" smtClean="0">
                <a:solidFill>
                  <a:schemeClr val="tx1"/>
                </a:solidFill>
              </a:rPr>
              <a:t>CONCLUSIONS</a:t>
            </a:r>
          </a:p>
          <a:p>
            <a:pPr marL="457200" indent="-457200">
              <a:buFont typeface="Arial" pitchFamily="34" charset="0"/>
              <a:buAutoNum type="arabicPlain" startAt="17"/>
            </a:pPr>
            <a:r>
              <a:rPr lang="en-US" dirty="0" smtClean="0">
                <a:solidFill>
                  <a:schemeClr val="tx1"/>
                </a:solidFill>
                <a:effectLst>
                  <a:outerShdw blurRad="38100" dist="38100" dir="2700000" algn="tl">
                    <a:srgbClr val="000000">
                      <a:alpha val="43137"/>
                    </a:srgbClr>
                  </a:outerShdw>
                </a:effectLst>
              </a:rPr>
              <a:t>References</a:t>
            </a:r>
            <a:endParaRPr lang="en-GB" dirty="0">
              <a:solidFill>
                <a:schemeClr val="tx1"/>
              </a:solidFill>
            </a:endParaRPr>
          </a:p>
          <a:p>
            <a:endParaRPr lang="en-US" dirty="0">
              <a:solidFill>
                <a:schemeClr val="tx1"/>
              </a:solidFill>
            </a:endParaRPr>
          </a:p>
          <a:p>
            <a:endParaRPr lang="en-US" dirty="0"/>
          </a:p>
        </p:txBody>
      </p:sp>
    </p:spTree>
    <p:extLst>
      <p:ext uri="{BB962C8B-B14F-4D97-AF65-F5344CB8AC3E}">
        <p14:creationId xmlns:p14="http://schemas.microsoft.com/office/powerpoint/2010/main" val="66730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7504" y="188640"/>
            <a:ext cx="5760640" cy="707886"/>
          </a:xfrm>
          <a:prstGeom prst="rect">
            <a:avLst/>
          </a:prstGeom>
          <a:noFill/>
        </p:spPr>
        <p:txBody>
          <a:bodyPr wrap="square" rtlCol="1">
            <a:spAutoFit/>
          </a:bodyPr>
          <a:lstStyle/>
          <a:p>
            <a:r>
              <a:rPr lang="en-US" sz="4000" b="1" dirty="0">
                <a:effectLst>
                  <a:outerShdw blurRad="38100" dist="38100" dir="2700000" algn="tl">
                    <a:srgbClr val="000000">
                      <a:alpha val="43137"/>
                    </a:srgbClr>
                  </a:outerShdw>
                </a:effectLst>
              </a:rPr>
              <a:t>1</a:t>
            </a:r>
            <a:r>
              <a:rPr lang="en-US" sz="4000" b="1" dirty="0" smtClean="0">
                <a:effectLst>
                  <a:outerShdw blurRad="38100" dist="38100" dir="2700000" algn="tl">
                    <a:srgbClr val="000000">
                      <a:alpha val="43137"/>
                    </a:srgbClr>
                  </a:outerShdw>
                </a:effectLst>
              </a:rPr>
              <a:t>.Introduction</a:t>
            </a:r>
            <a:endParaRPr lang="ar-EG" sz="4000" b="1" dirty="0"/>
          </a:p>
        </p:txBody>
      </p:sp>
      <p:sp>
        <p:nvSpPr>
          <p:cNvPr id="2" name="TextBox 1"/>
          <p:cNvSpPr txBox="1"/>
          <p:nvPr/>
        </p:nvSpPr>
        <p:spPr>
          <a:xfrm>
            <a:off x="251520" y="1268760"/>
            <a:ext cx="8698516" cy="4524315"/>
          </a:xfrm>
          <a:prstGeom prst="rect">
            <a:avLst/>
          </a:prstGeom>
          <a:noFill/>
        </p:spPr>
        <p:txBody>
          <a:bodyPr wrap="square" rtlCol="1">
            <a:spAutoFit/>
          </a:bodyPr>
          <a:lstStyle/>
          <a:p>
            <a:pPr marL="342900" indent="-342900" algn="just">
              <a:buFont typeface="Wingdings" panose="05000000000000000000" pitchFamily="2" charset="2"/>
              <a:buChar char="q"/>
            </a:pPr>
            <a:r>
              <a:rPr lang="en-US" sz="2400" dirty="0" smtClean="0"/>
              <a:t>Smart Blind Stick is an interactive device which mainly aims at helping the blind to navigate easily and in a safer manner. </a:t>
            </a:r>
          </a:p>
          <a:p>
            <a:pPr marL="342900" indent="-342900" algn="just">
              <a:buFont typeface="Wingdings" panose="05000000000000000000" pitchFamily="2" charset="2"/>
              <a:buChar char="q"/>
            </a:pPr>
            <a:r>
              <a:rPr lang="en-US" sz="2400" dirty="0" smtClean="0"/>
              <a:t>In a normal day to day situation a blind person waves the </a:t>
            </a:r>
          </a:p>
          <a:p>
            <a:pPr algn="just"/>
            <a:r>
              <a:rPr lang="en-US" sz="2400" dirty="0" smtClean="0"/>
              <a:t>   blind stick ahead of them in order to check for any </a:t>
            </a:r>
            <a:r>
              <a:rPr lang="en-US" sz="2400" dirty="0" err="1" smtClean="0"/>
              <a:t>objecs</a:t>
            </a:r>
            <a:r>
              <a:rPr lang="en-US" sz="2400" dirty="0" smtClean="0"/>
              <a:t> or obstacles. </a:t>
            </a:r>
          </a:p>
          <a:p>
            <a:pPr marL="342900" indent="-342900" algn="just">
              <a:buFont typeface="Wingdings" panose="05000000000000000000" pitchFamily="2" charset="2"/>
              <a:buChar char="q"/>
            </a:pPr>
            <a:r>
              <a:rPr lang="en-US" sz="2400" dirty="0" smtClean="0"/>
              <a:t>The smart stick helps them in this by detecting if any obstacle is blocking the path being taken by the subject. </a:t>
            </a:r>
          </a:p>
          <a:p>
            <a:pPr marL="342900" indent="-342900" algn="just">
              <a:buFont typeface="Wingdings" panose="05000000000000000000" pitchFamily="2" charset="2"/>
              <a:buChar char="q"/>
            </a:pPr>
            <a:r>
              <a:rPr lang="en-US" sz="2400" dirty="0" smtClean="0"/>
              <a:t>The device detects the obstacle with the help of a camera attached to the front of the stick. </a:t>
            </a:r>
          </a:p>
          <a:p>
            <a:pPr marL="342900" indent="-342900" algn="just">
              <a:buFont typeface="Wingdings" panose="05000000000000000000" pitchFamily="2" charset="2"/>
              <a:buChar char="q"/>
            </a:pPr>
            <a:r>
              <a:rPr lang="en-US" sz="2400" dirty="0" smtClean="0"/>
              <a:t>On detection of the obstacle, it is identified and appropriate instructions</a:t>
            </a:r>
            <a:endParaRPr lang="ar-EG" sz="2400" dirty="0"/>
          </a:p>
        </p:txBody>
      </p:sp>
    </p:spTree>
    <p:extLst>
      <p:ext uri="{BB962C8B-B14F-4D97-AF65-F5344CB8AC3E}">
        <p14:creationId xmlns:p14="http://schemas.microsoft.com/office/powerpoint/2010/main" val="30884498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5331</TotalTime>
  <Words>2462</Words>
  <Application>Microsoft Office PowerPoint</Application>
  <PresentationFormat>On-screen Show (4:3)</PresentationFormat>
  <Paragraphs>444</Paragraphs>
  <Slides>57</Slides>
  <Notes>1</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57</vt:i4>
      </vt:variant>
    </vt:vector>
  </HeadingPairs>
  <TitlesOfParts>
    <vt:vector size="67" baseType="lpstr">
      <vt:lpstr>맑은 고딕</vt:lpstr>
      <vt:lpstr>Arial</vt:lpstr>
      <vt:lpstr>Arial MT</vt:lpstr>
      <vt:lpstr>Calibri</vt:lpstr>
      <vt:lpstr>Source Sans Pro</vt:lpstr>
      <vt:lpstr>Tahoma</vt:lpstr>
      <vt:lpstr>Times New Roman</vt:lpstr>
      <vt:lpstr>Wingdings</vt:lpstr>
      <vt:lpstr>Office Theme</vt:lpstr>
      <vt:lpstr>Custom Design</vt:lpstr>
      <vt:lpstr> </vt:lpstr>
      <vt:lpstr>PowerPoint Presentation</vt:lpstr>
      <vt:lpstr>PowerPoint Presentation</vt:lpstr>
      <vt:lpstr>PowerPoint Presentation</vt:lpstr>
      <vt:lpstr>PowerPoint Presentation</vt:lpstr>
      <vt:lpstr> Abstract:</vt:lpstr>
      <vt:lpstr> Outline </vt:lpstr>
      <vt:lpstr>Outline</vt:lpstr>
      <vt:lpstr>PowerPoint Presentation</vt:lpstr>
      <vt:lpstr>PowerPoint Presentation</vt:lpstr>
      <vt:lpstr>3.Objectives</vt:lpstr>
      <vt:lpstr>4.problem Definition</vt:lpstr>
      <vt:lpstr>4.problem Definition</vt:lpstr>
      <vt:lpstr>4.problem Definition</vt:lpstr>
      <vt:lpstr>PowerPoint Presentation</vt:lpstr>
      <vt:lpstr>5.solutions</vt:lpstr>
      <vt:lpstr>6.Challenges</vt:lpstr>
      <vt:lpstr>7.Solutions</vt:lpstr>
      <vt:lpstr>8.The main beneficiary of our project</vt:lpstr>
      <vt:lpstr>9.Project life cycle</vt:lpstr>
      <vt:lpstr>10.Related Work</vt:lpstr>
      <vt:lpstr>11.Types of deep network algorithms</vt:lpstr>
      <vt:lpstr>12.YOLO</vt:lpstr>
      <vt:lpstr>13.METHODOLOGIES and APPROACH</vt:lpstr>
      <vt:lpstr>13. METHODOLOGIES and APPROACH con…</vt:lpstr>
      <vt:lpstr>13. METHODOLOGIES and APPROACH con…</vt:lpstr>
      <vt:lpstr>13. METHODOLOGIES and APPROACH con…</vt:lpstr>
      <vt:lpstr>13. METHODOLOGIES and APPROACH con…</vt:lpstr>
      <vt:lpstr>13. METHODOLOGIES and APPROACH con…</vt:lpstr>
      <vt:lpstr>13. METHODOLOGIES and APPROACH con…</vt:lpstr>
      <vt:lpstr>13. METHODOLOGIES and APPROACH con…</vt:lpstr>
      <vt:lpstr>13. METHODOLOGIES and APPROACH con…</vt:lpstr>
      <vt:lpstr>13. METHODOLOGIES and APPROACH con…</vt:lpstr>
      <vt:lpstr>13. METHODOLOGIES and APPROACH con…</vt:lpstr>
      <vt:lpstr>13. METHODOLOGIES and APPROACH con…</vt:lpstr>
      <vt:lpstr>Project video</vt:lpstr>
      <vt:lpstr>14.TIME PLAN AND Responsibility</vt:lpstr>
      <vt:lpstr>15. Present Works</vt:lpstr>
      <vt:lpstr>16. prototype</vt:lpstr>
      <vt:lpstr>17. Mobile application</vt:lpstr>
      <vt:lpstr>17. Mobile application</vt:lpstr>
      <vt:lpstr>17. Mobile application</vt:lpstr>
      <vt:lpstr>17. Mobile application</vt:lpstr>
      <vt:lpstr>17. Mobile application</vt:lpstr>
      <vt:lpstr>17. Mobile application</vt:lpstr>
      <vt:lpstr>17. Mobile application</vt:lpstr>
      <vt:lpstr>18. distance Measurement</vt:lpstr>
      <vt:lpstr>18. distance Measurement</vt:lpstr>
      <vt:lpstr>19. Voice interaction</vt:lpstr>
      <vt:lpstr>20. Practical experience</vt:lpstr>
      <vt:lpstr>20. Practical experience</vt:lpstr>
      <vt:lpstr>20. Practical experience</vt:lpstr>
      <vt:lpstr>20. Practical experience </vt:lpstr>
      <vt:lpstr>21.TIME PLAN AND Responsibility</vt:lpstr>
      <vt:lpstr>22.CONCLUSIONS</vt:lpstr>
      <vt:lpstr>23. References</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EL-YaMaMa</cp:lastModifiedBy>
  <cp:revision>199</cp:revision>
  <dcterms:created xsi:type="dcterms:W3CDTF">2014-04-01T16:35:38Z</dcterms:created>
  <dcterms:modified xsi:type="dcterms:W3CDTF">2024-06-11T20:47:33Z</dcterms:modified>
</cp:coreProperties>
</file>